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E70E-CE5B-69F2-100C-10C778EBA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2DA57-2405-42A0-07FE-1214239F2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85BA8-BFE5-F5C8-34E3-3E4D6662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6CF41-ED5B-73F8-EC60-2B362AF3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9315-9D58-34BA-6825-BEB85711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47FA-25CD-9088-9B03-26E4B7B6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468BA-8419-251C-053A-62E33D0BE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7876-C224-DB3F-9E82-33C2B99E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2DCBE-3973-5E64-2264-EAC3977C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6DC9-E89D-3918-889D-BEA4CC60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8D7B7-4838-200A-BAA4-F62F8A3A3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0D91A-E925-7A7C-A8EC-2A007E818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4643-00D0-1243-B812-FCB4927E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B1BD-E863-FED6-9AEB-7928C040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2F7C-8D46-989E-4D72-C45EC89C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8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C05F-52A9-0635-CB19-66B4B6C4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E9C4-8874-C04D-9ECB-A0031087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4331-564A-D2C8-BE1B-E00C69D3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C97D-0EA5-4CC5-5B4B-2E572D62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81126-E1B0-DD1A-67CB-7BA99042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1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B892-63B1-1446-D16C-C24A0157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BDEEC-EE20-A03E-96C5-821A66ABE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3F58-3916-63A6-2EE3-5BF13038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086C6-35BC-8148-BAA1-77A14431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A43F-47FF-47E8-7F3E-ACA21457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87E5-37AF-219F-A392-6219E7A3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CD40-20A0-7B6E-6002-DED425B01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032BB-28C6-7919-86DC-8D0BB547E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ABFFC-3487-EEF2-DA14-7BC8BB00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28153-29FA-E424-F1BF-6CBF77D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8DE22-AA54-1636-ED18-790DFA36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F277-AB3C-11D8-17F6-C9444129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56974-A018-7124-5CE9-E61D9A6DB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8EDF0-122D-09FE-3B98-AD43AA701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87CA4-2B37-24C6-FD3E-77FC7BAB4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83236-24CF-3630-87D2-75E1EB60A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5FF51-F615-40C6-AD8A-1374AB98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35D04-5069-F8F6-B3ED-ECDA772F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AB4E0-3BD6-1792-7A6B-FC77C616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5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60BA-E42F-B216-89CD-EAE68158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1AAD4-B03E-8553-7647-E4968E82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10A07-0E6F-1DAD-6E97-0C076C8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4023-D1F6-7381-08D9-BBBE3B48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B386A-83A8-CDC3-6966-86586113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34A87-4034-0B9F-4D90-41FA1FA1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6FF3-B22E-6FBF-5893-B863D204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9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2BA7-8CC8-9220-3577-22CCA4AA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1AC1-CCD3-6A9B-9D77-C8655BFF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6FC64-AC00-A3FC-F159-802275988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A9489-2978-963A-DDAC-620B6F08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52CF9-EE40-D586-F34B-12831DCF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B1D1-E1E1-85E2-63FF-5E80C027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6668-A791-77BB-D4B5-153262EB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474BD-F269-706F-1FD4-2DBC92F00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37DDE-3BED-2D64-DBF3-25AB101AE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0FA2-23E1-3D69-3B46-FCF57F8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D759-778E-43C4-99E7-E1ADCF2103B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6D972-25E9-3C48-A9CA-776EDE75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EE57-DE2F-3B89-DD12-88D5AD3C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FCEE9-29FD-7DEF-5E8A-731D90E9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32BE0-4F83-3834-7D66-07F905651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5BAC-E4F1-F04F-6BAE-8C7221E1D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D759-778E-43C4-99E7-E1ADCF2103B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8A48-A086-B961-9914-9D187188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67D4A-0002-CE2D-6026-F688A9A8D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5F18-E936-47D1-A654-AC67B951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FBCC38-5745-17B6-4A8F-55689DE2626B}"/>
              </a:ext>
            </a:extLst>
          </p:cNvPr>
          <p:cNvGrpSpPr/>
          <p:nvPr/>
        </p:nvGrpSpPr>
        <p:grpSpPr>
          <a:xfrm>
            <a:off x="1597576" y="1465029"/>
            <a:ext cx="10059764" cy="3250978"/>
            <a:chOff x="1597576" y="1465029"/>
            <a:chExt cx="10059764" cy="325097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FA2F3E-7EE4-C628-128D-523477645167}"/>
                </a:ext>
              </a:extLst>
            </p:cNvPr>
            <p:cNvGrpSpPr/>
            <p:nvPr/>
          </p:nvGrpSpPr>
          <p:grpSpPr>
            <a:xfrm>
              <a:off x="1597576" y="1465029"/>
              <a:ext cx="3194344" cy="2906325"/>
              <a:chOff x="2686226" y="456396"/>
              <a:chExt cx="4287107" cy="390055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522CEF2-87AA-70CC-EB0F-9C9E59686E91}"/>
                  </a:ext>
                </a:extLst>
              </p:cNvPr>
              <p:cNvGrpSpPr/>
              <p:nvPr/>
            </p:nvGrpSpPr>
            <p:grpSpPr>
              <a:xfrm>
                <a:off x="3659374" y="2145250"/>
                <a:ext cx="2342388" cy="2211705"/>
                <a:chOff x="3532374" y="636490"/>
                <a:chExt cx="2342388" cy="2211705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A8942A2-E625-D141-0ECC-B1B89001C7DD}"/>
                    </a:ext>
                  </a:extLst>
                </p:cNvPr>
                <p:cNvSpPr/>
                <p:nvPr/>
              </p:nvSpPr>
              <p:spPr>
                <a:xfrm>
                  <a:off x="4503162" y="1476595"/>
                  <a:ext cx="1371600" cy="1371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DAF3FFC-2186-A0B8-D5E1-2B8CFBA0A717}"/>
                    </a:ext>
                  </a:extLst>
                </p:cNvPr>
                <p:cNvSpPr/>
                <p:nvPr/>
              </p:nvSpPr>
              <p:spPr>
                <a:xfrm>
                  <a:off x="4017768" y="636490"/>
                  <a:ext cx="1371600" cy="1371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5F4931A-9D59-6D54-3B28-7E8FECFD6274}"/>
                    </a:ext>
                  </a:extLst>
                </p:cNvPr>
                <p:cNvSpPr/>
                <p:nvPr/>
              </p:nvSpPr>
              <p:spPr>
                <a:xfrm>
                  <a:off x="3532374" y="1474690"/>
                  <a:ext cx="1371600" cy="1371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4A481B3-3E5B-FD84-DA72-52BF626FECAA}"/>
                  </a:ext>
                </a:extLst>
              </p:cNvPr>
              <p:cNvGrpSpPr/>
              <p:nvPr/>
            </p:nvGrpSpPr>
            <p:grpSpPr>
              <a:xfrm>
                <a:off x="2686226" y="456396"/>
                <a:ext cx="2342388" cy="2211705"/>
                <a:chOff x="3532374" y="636490"/>
                <a:chExt cx="2342388" cy="2211705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3191856-8FB6-D3B8-2536-A3FDD0179E68}"/>
                    </a:ext>
                  </a:extLst>
                </p:cNvPr>
                <p:cNvSpPr/>
                <p:nvPr/>
              </p:nvSpPr>
              <p:spPr>
                <a:xfrm>
                  <a:off x="4503162" y="1476595"/>
                  <a:ext cx="1371600" cy="1371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523BEFE-714B-3FD1-52EE-0B7210A2082F}"/>
                    </a:ext>
                  </a:extLst>
                </p:cNvPr>
                <p:cNvSpPr/>
                <p:nvPr/>
              </p:nvSpPr>
              <p:spPr>
                <a:xfrm>
                  <a:off x="4017768" y="636490"/>
                  <a:ext cx="1371600" cy="1371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69DE95E-868C-1B46-FA87-FE6B1CD8BEDC}"/>
                    </a:ext>
                  </a:extLst>
                </p:cNvPr>
                <p:cNvSpPr/>
                <p:nvPr/>
              </p:nvSpPr>
              <p:spPr>
                <a:xfrm>
                  <a:off x="3532374" y="1474690"/>
                  <a:ext cx="1371600" cy="1371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0808B05-8D10-050C-968F-8683A9FC7BC8}"/>
                  </a:ext>
                </a:extLst>
              </p:cNvPr>
              <p:cNvGrpSpPr/>
              <p:nvPr/>
            </p:nvGrpSpPr>
            <p:grpSpPr>
              <a:xfrm>
                <a:off x="4630945" y="464118"/>
                <a:ext cx="2342388" cy="2211705"/>
                <a:chOff x="3532374" y="636490"/>
                <a:chExt cx="2342388" cy="221170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011D0EC-7FF1-8184-112D-F6E6356A7919}"/>
                    </a:ext>
                  </a:extLst>
                </p:cNvPr>
                <p:cNvSpPr/>
                <p:nvPr/>
              </p:nvSpPr>
              <p:spPr>
                <a:xfrm>
                  <a:off x="4503162" y="1476595"/>
                  <a:ext cx="1371600" cy="1371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171BB42-D696-32B3-4495-AC164D71CEA8}"/>
                    </a:ext>
                  </a:extLst>
                </p:cNvPr>
                <p:cNvSpPr/>
                <p:nvPr/>
              </p:nvSpPr>
              <p:spPr>
                <a:xfrm>
                  <a:off x="4017768" y="636490"/>
                  <a:ext cx="1371600" cy="1371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79B753D-077E-C809-A4ED-044C9E0B1EC0}"/>
                    </a:ext>
                  </a:extLst>
                </p:cNvPr>
                <p:cNvSpPr/>
                <p:nvPr/>
              </p:nvSpPr>
              <p:spPr>
                <a:xfrm>
                  <a:off x="3532374" y="1474690"/>
                  <a:ext cx="1371600" cy="1371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76E2720-BC98-808F-A16E-CA9F45312CE9}"/>
                  </a:ext>
                </a:extLst>
              </p:cNvPr>
              <p:cNvGrpSpPr/>
              <p:nvPr/>
            </p:nvGrpSpPr>
            <p:grpSpPr>
              <a:xfrm>
                <a:off x="3661279" y="1017490"/>
                <a:ext cx="2342388" cy="2211705"/>
                <a:chOff x="3532374" y="636490"/>
                <a:chExt cx="2342388" cy="2211705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2035644-1C11-63E7-6F85-C3B9E609C642}"/>
                    </a:ext>
                  </a:extLst>
                </p:cNvPr>
                <p:cNvSpPr/>
                <p:nvPr/>
              </p:nvSpPr>
              <p:spPr>
                <a:xfrm>
                  <a:off x="4503162" y="1476595"/>
                  <a:ext cx="1371600" cy="13716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0838E76-28DF-773E-A8AD-87B0CF700F9F}"/>
                    </a:ext>
                  </a:extLst>
                </p:cNvPr>
                <p:cNvSpPr/>
                <p:nvPr/>
              </p:nvSpPr>
              <p:spPr>
                <a:xfrm>
                  <a:off x="4017768" y="636490"/>
                  <a:ext cx="1371600" cy="13716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4DB53E1-C68A-95C1-5F59-319105CF3BE2}"/>
                    </a:ext>
                  </a:extLst>
                </p:cNvPr>
                <p:cNvSpPr/>
                <p:nvPr/>
              </p:nvSpPr>
              <p:spPr>
                <a:xfrm>
                  <a:off x="3532374" y="1474690"/>
                  <a:ext cx="1371600" cy="13716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28939B4-BCE2-7E48-0CA2-0AB902B19CD2}"/>
                  </a:ext>
                </a:extLst>
              </p:cNvPr>
              <p:cNvGrpSpPr/>
              <p:nvPr/>
            </p:nvGrpSpPr>
            <p:grpSpPr>
              <a:xfrm>
                <a:off x="4462251" y="1868805"/>
                <a:ext cx="739161" cy="697923"/>
                <a:chOff x="3532374" y="636490"/>
                <a:chExt cx="2342390" cy="2211705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7955098-368C-4731-426D-E879B58F7611}"/>
                    </a:ext>
                  </a:extLst>
                </p:cNvPr>
                <p:cNvSpPr/>
                <p:nvPr/>
              </p:nvSpPr>
              <p:spPr>
                <a:xfrm>
                  <a:off x="4503162" y="1476595"/>
                  <a:ext cx="1371600" cy="13716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isometricRightUp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2621AAF-D226-5258-3706-40F13901EF50}"/>
                    </a:ext>
                  </a:extLst>
                </p:cNvPr>
                <p:cNvSpPr/>
                <p:nvPr/>
              </p:nvSpPr>
              <p:spPr>
                <a:xfrm>
                  <a:off x="4017768" y="636490"/>
                  <a:ext cx="1371600" cy="13716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DEC4502-7C97-1B09-ECAE-6BC0F391EB36}"/>
                    </a:ext>
                  </a:extLst>
                </p:cNvPr>
                <p:cNvSpPr/>
                <p:nvPr/>
              </p:nvSpPr>
              <p:spPr>
                <a:xfrm>
                  <a:off x="3532374" y="1474690"/>
                  <a:ext cx="1371600" cy="13716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isometricLeftDown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4A773C-F56F-D9D9-0EA5-00A56A6BB470}"/>
                </a:ext>
              </a:extLst>
            </p:cNvPr>
            <p:cNvSpPr txBox="1"/>
            <p:nvPr/>
          </p:nvSpPr>
          <p:spPr>
            <a:xfrm>
              <a:off x="4726987" y="1561297"/>
              <a:ext cx="6930353" cy="31547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9900" dirty="0">
                  <a:solidFill>
                    <a:srgbClr val="C00000"/>
                  </a:solidFill>
                  <a:latin typeface="Avenir Next LT Pro" panose="020B0504020202020204" pitchFamily="34" charset="0"/>
                  <a:cs typeface="Helvetica" panose="020B0604020202020204" pitchFamily="34" charset="0"/>
                </a:rPr>
                <a:t>amısc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43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Eckels, Joshua</dc:creator>
  <cp:lastModifiedBy>Eckels, Joshua</cp:lastModifiedBy>
  <cp:revision>3</cp:revision>
  <dcterms:created xsi:type="dcterms:W3CDTF">2023-12-05T04:59:05Z</dcterms:created>
  <dcterms:modified xsi:type="dcterms:W3CDTF">2023-12-06T00:19:57Z</dcterms:modified>
</cp:coreProperties>
</file>