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26"/>
  </p:notesMasterIdLst>
  <p:sldIdLst>
    <p:sldId id="256" r:id="rId2"/>
    <p:sldId id="267" r:id="rId3"/>
    <p:sldId id="273" r:id="rId4"/>
    <p:sldId id="257" r:id="rId5"/>
    <p:sldId id="270" r:id="rId6"/>
    <p:sldId id="261" r:id="rId7"/>
    <p:sldId id="271" r:id="rId8"/>
    <p:sldId id="269" r:id="rId9"/>
    <p:sldId id="265" r:id="rId10"/>
    <p:sldId id="278" r:id="rId11"/>
    <p:sldId id="272" r:id="rId12"/>
    <p:sldId id="283" r:id="rId13"/>
    <p:sldId id="285" r:id="rId14"/>
    <p:sldId id="279" r:id="rId15"/>
    <p:sldId id="284" r:id="rId16"/>
    <p:sldId id="274" r:id="rId17"/>
    <p:sldId id="277" r:id="rId18"/>
    <p:sldId id="282" r:id="rId19"/>
    <p:sldId id="275" r:id="rId20"/>
    <p:sldId id="286" r:id="rId21"/>
    <p:sldId id="287" r:id="rId22"/>
    <p:sldId id="281" r:id="rId23"/>
    <p:sldId id="280"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75"/>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B0510-5C5A-4ACB-BC40-339644FAC28E}"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D08733B8-0A37-46B6-A05D-71CCE6CBB58B}">
      <dgm:prSet custT="1"/>
      <dgm:spPr/>
      <dgm:t>
        <a:bodyPr/>
        <a:lstStyle/>
        <a:p>
          <a:r>
            <a:rPr lang="en-US" sz="1400" b="0" i="0" dirty="0">
              <a:latin typeface="Arial Hebrew Scholar Light" pitchFamily="2" charset="-79"/>
              <a:cs typeface="Arial Hebrew Scholar Light" pitchFamily="2" charset="-79"/>
            </a:rPr>
            <a:t>No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widely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accepted</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definition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of</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“Token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Economy”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for</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now.</a:t>
          </a:r>
        </a:p>
      </dgm:t>
    </dgm:pt>
    <dgm:pt modelId="{105880E4-FFDB-4173-B5A6-7F545A38E8A2}" type="parTrans" cxnId="{7A09AFFE-25EA-41E2-81B5-F9B2A839F13E}">
      <dgm:prSet/>
      <dgm:spPr/>
      <dgm:t>
        <a:bodyPr/>
        <a:lstStyle/>
        <a:p>
          <a:endParaRPr lang="en-US" b="0" i="0">
            <a:latin typeface="Arial Hebrew Scholar Light" pitchFamily="2" charset="-79"/>
            <a:cs typeface="Arial Hebrew Scholar Light" pitchFamily="2" charset="-79"/>
          </a:endParaRPr>
        </a:p>
      </dgm:t>
    </dgm:pt>
    <dgm:pt modelId="{0E0779D1-91A1-4664-812C-1455A0EA36D9}" type="sibTrans" cxnId="{7A09AFFE-25EA-41E2-81B5-F9B2A839F13E}">
      <dgm:prSet/>
      <dgm:spPr/>
      <dgm:t>
        <a:bodyPr/>
        <a:lstStyle/>
        <a:p>
          <a:endParaRPr lang="en-US" b="0" i="0">
            <a:latin typeface="Arial Hebrew Scholar Light" pitchFamily="2" charset="-79"/>
            <a:cs typeface="Arial Hebrew Scholar Light" pitchFamily="2" charset="-79"/>
          </a:endParaRPr>
        </a:p>
      </dgm:t>
    </dgm:pt>
    <dgm:pt modelId="{596EB85F-FE68-4B2A-9A0A-11CE860BF9CF}">
      <dgm:prSet custT="1"/>
      <dgm:spPr/>
      <dgm:t>
        <a:bodyPr/>
        <a:lstStyle/>
        <a:p>
          <a:r>
            <a:rPr lang="en-US" sz="1400" b="0" i="0" dirty="0">
              <a:latin typeface="Arial Hebrew Scholar Light" pitchFamily="2" charset="-79"/>
              <a:cs typeface="Arial Hebrew Scholar Light" pitchFamily="2" charset="-79"/>
            </a:rPr>
            <a:t>People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may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talk</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about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“Token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Economy”,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but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they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have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no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idea</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of</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what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connotation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and</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denotation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of</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this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concept,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and</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why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so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important.</a:t>
          </a:r>
        </a:p>
      </dgm:t>
    </dgm:pt>
    <dgm:pt modelId="{11F41E4C-412D-481C-8664-F358D8002B96}" type="parTrans" cxnId="{D516852A-FDA1-4173-AA96-A07CDB1A3F7D}">
      <dgm:prSet/>
      <dgm:spPr/>
      <dgm:t>
        <a:bodyPr/>
        <a:lstStyle/>
        <a:p>
          <a:endParaRPr lang="en-US" b="0" i="0">
            <a:latin typeface="Arial Hebrew Scholar Light" pitchFamily="2" charset="-79"/>
            <a:cs typeface="Arial Hebrew Scholar Light" pitchFamily="2" charset="-79"/>
          </a:endParaRPr>
        </a:p>
      </dgm:t>
    </dgm:pt>
    <dgm:pt modelId="{B874B663-CA6A-42A2-B8C9-E67821A87CF9}" type="sibTrans" cxnId="{D516852A-FDA1-4173-AA96-A07CDB1A3F7D}">
      <dgm:prSet/>
      <dgm:spPr/>
      <dgm:t>
        <a:bodyPr/>
        <a:lstStyle/>
        <a:p>
          <a:endParaRPr lang="en-US" b="0" i="0">
            <a:latin typeface="Arial Hebrew Scholar Light" pitchFamily="2" charset="-79"/>
            <a:cs typeface="Arial Hebrew Scholar Light" pitchFamily="2" charset="-79"/>
          </a:endParaRPr>
        </a:p>
      </dgm:t>
    </dgm:pt>
    <dgm:pt modelId="{E3DF107A-5EA5-4D39-9914-EA2F6D2FDFD3}">
      <dgm:prSet custT="1"/>
      <dgm:spPr/>
      <dgm:t>
        <a:bodyPr/>
        <a:lstStyle/>
        <a:p>
          <a:r>
            <a:rPr lang="en-US" sz="1400" b="0" i="0" dirty="0">
              <a:latin typeface="Arial Hebrew Scholar Light" pitchFamily="2" charset="-79"/>
              <a:cs typeface="Arial Hebrew Scholar Light" pitchFamily="2" charset="-79"/>
            </a:rPr>
            <a:t>For</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many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Blockchain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projects,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seems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that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Blockchain=smart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contract,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but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fact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far</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beyond</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that.</a:t>
          </a:r>
        </a:p>
      </dgm:t>
    </dgm:pt>
    <dgm:pt modelId="{A4FD9D1B-75AA-4BB7-92B2-1025253F50CE}" type="parTrans" cxnId="{F5589B0C-EF95-4767-93E5-4007DB14DE33}">
      <dgm:prSet/>
      <dgm:spPr/>
      <dgm:t>
        <a:bodyPr/>
        <a:lstStyle/>
        <a:p>
          <a:endParaRPr lang="en-US" b="0" i="0">
            <a:latin typeface="Arial Hebrew Scholar Light" pitchFamily="2" charset="-79"/>
            <a:cs typeface="Arial Hebrew Scholar Light" pitchFamily="2" charset="-79"/>
          </a:endParaRPr>
        </a:p>
      </dgm:t>
    </dgm:pt>
    <dgm:pt modelId="{2F40AA88-2704-4C12-99E9-7A3C0353AA19}" type="sibTrans" cxnId="{F5589B0C-EF95-4767-93E5-4007DB14DE33}">
      <dgm:prSet/>
      <dgm:spPr/>
      <dgm:t>
        <a:bodyPr/>
        <a:lstStyle/>
        <a:p>
          <a:endParaRPr lang="en-US" b="0" i="0">
            <a:latin typeface="Arial Hebrew Scholar Light" pitchFamily="2" charset="-79"/>
            <a:cs typeface="Arial Hebrew Scholar Light" pitchFamily="2" charset="-79"/>
          </a:endParaRPr>
        </a:p>
      </dgm:t>
    </dgm:pt>
    <dgm:pt modelId="{F5D11EC7-8277-4AE3-8E31-A1C8C120F787}">
      <dgm:prSet custT="1"/>
      <dgm:spPr/>
      <dgm:t>
        <a:bodyPr/>
        <a:lstStyle/>
        <a:p>
          <a:r>
            <a:rPr lang="en-US" sz="1400" b="0" i="0" dirty="0">
              <a:latin typeface="Arial Hebrew Scholar Light" pitchFamily="2" charset="-79"/>
              <a:cs typeface="Arial Hebrew Scholar Light" pitchFamily="2" charset="-79"/>
            </a:rPr>
            <a:t>How</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design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effective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token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economy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model?</a:t>
          </a:r>
          <a:r>
            <a:rPr lang="zh-CN" sz="1400" b="0" i="0" dirty="0">
              <a:latin typeface="Arial Hebrew Scholar Light" pitchFamily="2" charset="-79"/>
              <a:cs typeface="Arial Hebrew Scholar Light" pitchFamily="2" charset="-79"/>
            </a:rPr>
            <a:t> </a:t>
          </a:r>
          <a:endParaRPr lang="en-US" sz="1400" b="0" i="0" dirty="0">
            <a:latin typeface="Arial Hebrew Scholar Light" pitchFamily="2" charset="-79"/>
            <a:cs typeface="Arial Hebrew Scholar Light" pitchFamily="2" charset="-79"/>
          </a:endParaRPr>
        </a:p>
      </dgm:t>
    </dgm:pt>
    <dgm:pt modelId="{B690FC85-1D99-4C31-A7F0-A55A8E44A4E5}" type="parTrans" cxnId="{73106FF0-A0EC-438E-AD8A-C418EAE39BBE}">
      <dgm:prSet/>
      <dgm:spPr/>
      <dgm:t>
        <a:bodyPr/>
        <a:lstStyle/>
        <a:p>
          <a:endParaRPr lang="en-US" b="0" i="0">
            <a:latin typeface="Arial Hebrew Scholar Light" pitchFamily="2" charset="-79"/>
            <a:cs typeface="Arial Hebrew Scholar Light" pitchFamily="2" charset="-79"/>
          </a:endParaRPr>
        </a:p>
      </dgm:t>
    </dgm:pt>
    <dgm:pt modelId="{C5F92C2C-4A4B-4609-91B0-22EBB241E743}" type="sibTrans" cxnId="{73106FF0-A0EC-438E-AD8A-C418EAE39BBE}">
      <dgm:prSet/>
      <dgm:spPr/>
      <dgm:t>
        <a:bodyPr/>
        <a:lstStyle/>
        <a:p>
          <a:endParaRPr lang="en-US" b="0" i="0">
            <a:latin typeface="Arial Hebrew Scholar Light" pitchFamily="2" charset="-79"/>
            <a:cs typeface="Arial Hebrew Scholar Light" pitchFamily="2" charset="-79"/>
          </a:endParaRPr>
        </a:p>
      </dgm:t>
    </dgm:pt>
    <dgm:pt modelId="{A464C5DD-AF89-437F-A31E-5D63DB5A36D1}">
      <dgm:prSet custT="1"/>
      <dgm:spPr/>
      <dgm:t>
        <a:bodyPr/>
        <a:lstStyle/>
        <a:p>
          <a:r>
            <a:rPr lang="en-US" sz="1400" b="0" i="0" dirty="0">
              <a:latin typeface="Arial Hebrew Scholar Light" pitchFamily="2" charset="-79"/>
              <a:cs typeface="Arial Hebrew Scholar Light" pitchFamily="2" charset="-79"/>
            </a:rPr>
            <a:t>What</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is</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role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of</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DAC</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playing</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in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token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economy?</a:t>
          </a:r>
        </a:p>
      </dgm:t>
    </dgm:pt>
    <dgm:pt modelId="{FC78EED3-E1ED-48DE-9D6A-BB999DC3FA8F}" type="parTrans" cxnId="{16299220-6A67-4270-8351-C9D33675EF01}">
      <dgm:prSet/>
      <dgm:spPr/>
      <dgm:t>
        <a:bodyPr/>
        <a:lstStyle/>
        <a:p>
          <a:endParaRPr lang="en-US" b="0" i="0">
            <a:latin typeface="Arial Hebrew Scholar Light" pitchFamily="2" charset="-79"/>
            <a:cs typeface="Arial Hebrew Scholar Light" pitchFamily="2" charset="-79"/>
          </a:endParaRPr>
        </a:p>
      </dgm:t>
    </dgm:pt>
    <dgm:pt modelId="{228E0AC8-B755-4490-9B67-DD55B8EA8595}" type="sibTrans" cxnId="{16299220-6A67-4270-8351-C9D33675EF01}">
      <dgm:prSet/>
      <dgm:spPr/>
      <dgm:t>
        <a:bodyPr/>
        <a:lstStyle/>
        <a:p>
          <a:endParaRPr lang="en-US" b="0" i="0">
            <a:latin typeface="Arial Hebrew Scholar Light" pitchFamily="2" charset="-79"/>
            <a:cs typeface="Arial Hebrew Scholar Light" pitchFamily="2" charset="-79"/>
          </a:endParaRPr>
        </a:p>
      </dgm:t>
    </dgm:pt>
    <dgm:pt modelId="{7DA73E8F-837B-47BE-B4C3-C47897F97908}">
      <dgm:prSet custT="1"/>
      <dgm:spPr/>
      <dgm:t>
        <a:bodyPr/>
        <a:lstStyle/>
        <a:p>
          <a:r>
            <a:rPr lang="en-US" sz="1400" b="0" i="0" dirty="0">
              <a:latin typeface="Arial Hebrew Scholar Light" pitchFamily="2" charset="-79"/>
              <a:cs typeface="Arial Hebrew Scholar Light" pitchFamily="2" charset="-79"/>
            </a:rPr>
            <a:t>How</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Stable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coin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and</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STO</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help</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with</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the</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token</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economy</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model</a:t>
          </a:r>
          <a:r>
            <a:rPr lang="zh-CN" sz="1400" b="0" i="0" dirty="0">
              <a:latin typeface="Arial Hebrew Scholar Light" pitchFamily="2" charset="-79"/>
              <a:cs typeface="Arial Hebrew Scholar Light" pitchFamily="2" charset="-79"/>
            </a:rPr>
            <a:t> </a:t>
          </a:r>
          <a:r>
            <a:rPr lang="en-US" sz="1400" b="0" i="0" dirty="0">
              <a:latin typeface="Arial Hebrew Scholar Light" pitchFamily="2" charset="-79"/>
              <a:cs typeface="Arial Hebrew Scholar Light" pitchFamily="2" charset="-79"/>
            </a:rPr>
            <a:t>design?</a:t>
          </a:r>
        </a:p>
      </dgm:t>
    </dgm:pt>
    <dgm:pt modelId="{56BD5A7A-A858-4C87-9B94-D3B9255E8BF2}" type="parTrans" cxnId="{D3DFA8E5-93D7-4060-8CE7-D8C9B5DF0A23}">
      <dgm:prSet/>
      <dgm:spPr/>
      <dgm:t>
        <a:bodyPr/>
        <a:lstStyle/>
        <a:p>
          <a:endParaRPr lang="en-US" b="0" i="0">
            <a:latin typeface="Arial Hebrew Scholar Light" pitchFamily="2" charset="-79"/>
            <a:cs typeface="Arial Hebrew Scholar Light" pitchFamily="2" charset="-79"/>
          </a:endParaRPr>
        </a:p>
      </dgm:t>
    </dgm:pt>
    <dgm:pt modelId="{2F7726EF-3C1C-4D2A-8A18-531C9BAF7800}" type="sibTrans" cxnId="{D3DFA8E5-93D7-4060-8CE7-D8C9B5DF0A23}">
      <dgm:prSet/>
      <dgm:spPr/>
      <dgm:t>
        <a:bodyPr/>
        <a:lstStyle/>
        <a:p>
          <a:endParaRPr lang="en-US" b="0" i="0">
            <a:latin typeface="Arial Hebrew Scholar Light" pitchFamily="2" charset="-79"/>
            <a:cs typeface="Arial Hebrew Scholar Light" pitchFamily="2" charset="-79"/>
          </a:endParaRPr>
        </a:p>
      </dgm:t>
    </dgm:pt>
    <dgm:pt modelId="{8EDF5585-6596-42E7-8734-2657FCAA2B82}" type="pres">
      <dgm:prSet presAssocID="{05EB0510-5C5A-4ACB-BC40-339644FAC28E}" presName="root" presStyleCnt="0">
        <dgm:presLayoutVars>
          <dgm:dir/>
          <dgm:resizeHandles val="exact"/>
        </dgm:presLayoutVars>
      </dgm:prSet>
      <dgm:spPr/>
    </dgm:pt>
    <dgm:pt modelId="{6A9C67BB-349E-4DB6-A274-94CB8078A1BA}" type="pres">
      <dgm:prSet presAssocID="{D08733B8-0A37-46B6-A05D-71CCE6CBB58B}" presName="compNode" presStyleCnt="0"/>
      <dgm:spPr/>
    </dgm:pt>
    <dgm:pt modelId="{2CEC84CD-90BF-4C91-8BA9-AB5F32019C3C}" type="pres">
      <dgm:prSet presAssocID="{D08733B8-0A37-46B6-A05D-71CCE6CBB5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168FB96-AF18-4F2F-8C31-9FB5A58D160D}" type="pres">
      <dgm:prSet presAssocID="{D08733B8-0A37-46B6-A05D-71CCE6CBB58B}" presName="spaceRect" presStyleCnt="0"/>
      <dgm:spPr/>
    </dgm:pt>
    <dgm:pt modelId="{F5FDF74B-04AF-482D-A13D-6D729656CBAF}" type="pres">
      <dgm:prSet presAssocID="{D08733B8-0A37-46B6-A05D-71CCE6CBB58B}" presName="textRect" presStyleLbl="revTx" presStyleIdx="0" presStyleCnt="6">
        <dgm:presLayoutVars>
          <dgm:chMax val="1"/>
          <dgm:chPref val="1"/>
        </dgm:presLayoutVars>
      </dgm:prSet>
      <dgm:spPr/>
    </dgm:pt>
    <dgm:pt modelId="{C5FD60DB-7BDE-4C8F-B6A6-F8B25A349CDE}" type="pres">
      <dgm:prSet presAssocID="{0E0779D1-91A1-4664-812C-1455A0EA36D9}" presName="sibTrans" presStyleCnt="0"/>
      <dgm:spPr/>
    </dgm:pt>
    <dgm:pt modelId="{892DE81B-DDEC-4E79-BE4E-BA4677BEDCF8}" type="pres">
      <dgm:prSet presAssocID="{596EB85F-FE68-4B2A-9A0A-11CE860BF9CF}" presName="compNode" presStyleCnt="0"/>
      <dgm:spPr/>
    </dgm:pt>
    <dgm:pt modelId="{3BB1F9CB-AFCB-43EC-B690-C0709A879083}" type="pres">
      <dgm:prSet presAssocID="{596EB85F-FE68-4B2A-9A0A-11CE860BF9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bubble"/>
        </a:ext>
      </dgm:extLst>
    </dgm:pt>
    <dgm:pt modelId="{8CDE50D8-D816-410B-9A8D-E73BD7BFE792}" type="pres">
      <dgm:prSet presAssocID="{596EB85F-FE68-4B2A-9A0A-11CE860BF9CF}" presName="spaceRect" presStyleCnt="0"/>
      <dgm:spPr/>
    </dgm:pt>
    <dgm:pt modelId="{DF2FF52E-D9F3-489D-A92F-3055EA1508D8}" type="pres">
      <dgm:prSet presAssocID="{596EB85F-FE68-4B2A-9A0A-11CE860BF9CF}" presName="textRect" presStyleLbl="revTx" presStyleIdx="1" presStyleCnt="6">
        <dgm:presLayoutVars>
          <dgm:chMax val="1"/>
          <dgm:chPref val="1"/>
        </dgm:presLayoutVars>
      </dgm:prSet>
      <dgm:spPr/>
    </dgm:pt>
    <dgm:pt modelId="{34C41FD2-F2D6-4065-A10B-45405AAADB96}" type="pres">
      <dgm:prSet presAssocID="{B874B663-CA6A-42A2-B8C9-E67821A87CF9}" presName="sibTrans" presStyleCnt="0"/>
      <dgm:spPr/>
    </dgm:pt>
    <dgm:pt modelId="{29D94EE2-19C3-498E-91E0-E7C0714F8CCA}" type="pres">
      <dgm:prSet presAssocID="{E3DF107A-5EA5-4D39-9914-EA2F6D2FDFD3}" presName="compNode" presStyleCnt="0"/>
      <dgm:spPr/>
    </dgm:pt>
    <dgm:pt modelId="{5F1BF01E-1CD6-43E4-9BA0-C1519135408D}" type="pres">
      <dgm:prSet presAssocID="{E3DF107A-5EA5-4D39-9914-EA2F6D2FDF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CD2B9F7E-338F-4C0D-BAE6-E98EF1997C1C}" type="pres">
      <dgm:prSet presAssocID="{E3DF107A-5EA5-4D39-9914-EA2F6D2FDFD3}" presName="spaceRect" presStyleCnt="0"/>
      <dgm:spPr/>
    </dgm:pt>
    <dgm:pt modelId="{1E8D4BA2-6BE6-4B0B-8EA8-813A22FE98DB}" type="pres">
      <dgm:prSet presAssocID="{E3DF107A-5EA5-4D39-9914-EA2F6D2FDFD3}" presName="textRect" presStyleLbl="revTx" presStyleIdx="2" presStyleCnt="6">
        <dgm:presLayoutVars>
          <dgm:chMax val="1"/>
          <dgm:chPref val="1"/>
        </dgm:presLayoutVars>
      </dgm:prSet>
      <dgm:spPr/>
    </dgm:pt>
    <dgm:pt modelId="{D6CE9E3F-A578-4061-AAE4-7CFA521217CB}" type="pres">
      <dgm:prSet presAssocID="{2F40AA88-2704-4C12-99E9-7A3C0353AA19}" presName="sibTrans" presStyleCnt="0"/>
      <dgm:spPr/>
    </dgm:pt>
    <dgm:pt modelId="{3D7AAB9F-6C1C-4FD9-895C-A1D4E07D5BE1}" type="pres">
      <dgm:prSet presAssocID="{F5D11EC7-8277-4AE3-8E31-A1C8C120F787}" presName="compNode" presStyleCnt="0"/>
      <dgm:spPr/>
    </dgm:pt>
    <dgm:pt modelId="{F8C9C395-461F-4A97-AB6A-5CF8C979EF78}" type="pres">
      <dgm:prSet presAssocID="{F5D11EC7-8277-4AE3-8E31-A1C8C120F7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A3327078-5CBD-4EE3-9B3B-1AD43D35B66D}" type="pres">
      <dgm:prSet presAssocID="{F5D11EC7-8277-4AE3-8E31-A1C8C120F787}" presName="spaceRect" presStyleCnt="0"/>
      <dgm:spPr/>
    </dgm:pt>
    <dgm:pt modelId="{15047F3F-3EC5-4F10-B79E-05E0508F9AE0}" type="pres">
      <dgm:prSet presAssocID="{F5D11EC7-8277-4AE3-8E31-A1C8C120F787}" presName="textRect" presStyleLbl="revTx" presStyleIdx="3" presStyleCnt="6">
        <dgm:presLayoutVars>
          <dgm:chMax val="1"/>
          <dgm:chPref val="1"/>
        </dgm:presLayoutVars>
      </dgm:prSet>
      <dgm:spPr/>
    </dgm:pt>
    <dgm:pt modelId="{B539D5E6-2549-4A35-9308-2100B1059CA1}" type="pres">
      <dgm:prSet presAssocID="{C5F92C2C-4A4B-4609-91B0-22EBB241E743}" presName="sibTrans" presStyleCnt="0"/>
      <dgm:spPr/>
    </dgm:pt>
    <dgm:pt modelId="{366A91C9-45A0-4763-A713-A81EDD06833E}" type="pres">
      <dgm:prSet presAssocID="{A464C5DD-AF89-437F-A31E-5D63DB5A36D1}" presName="compNode" presStyleCnt="0"/>
      <dgm:spPr/>
    </dgm:pt>
    <dgm:pt modelId="{DA3331D2-52E8-44C9-9A5E-8FF34B2D7A6D}" type="pres">
      <dgm:prSet presAssocID="{A464C5DD-AF89-437F-A31E-5D63DB5A36D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571FFE94-3E67-43AA-BD78-F2137A98ACF7}" type="pres">
      <dgm:prSet presAssocID="{A464C5DD-AF89-437F-A31E-5D63DB5A36D1}" presName="spaceRect" presStyleCnt="0"/>
      <dgm:spPr/>
    </dgm:pt>
    <dgm:pt modelId="{9B230914-2C1F-47B3-9334-8E78B9C31EE7}" type="pres">
      <dgm:prSet presAssocID="{A464C5DD-AF89-437F-A31E-5D63DB5A36D1}" presName="textRect" presStyleLbl="revTx" presStyleIdx="4" presStyleCnt="6">
        <dgm:presLayoutVars>
          <dgm:chMax val="1"/>
          <dgm:chPref val="1"/>
        </dgm:presLayoutVars>
      </dgm:prSet>
      <dgm:spPr/>
    </dgm:pt>
    <dgm:pt modelId="{EB38A720-3433-449D-B45F-E4BB34FBD3F5}" type="pres">
      <dgm:prSet presAssocID="{228E0AC8-B755-4490-9B67-DD55B8EA8595}" presName="sibTrans" presStyleCnt="0"/>
      <dgm:spPr/>
    </dgm:pt>
    <dgm:pt modelId="{C9DDB6A0-FE43-46EC-83C6-4E646E20957B}" type="pres">
      <dgm:prSet presAssocID="{7DA73E8F-837B-47BE-B4C3-C47897F97908}" presName="compNode" presStyleCnt="0"/>
      <dgm:spPr/>
    </dgm:pt>
    <dgm:pt modelId="{FCE071A6-8153-40AA-8B07-1932637A0FB6}" type="pres">
      <dgm:prSet presAssocID="{7DA73E8F-837B-47BE-B4C3-C47897F979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ent"/>
        </a:ext>
      </dgm:extLst>
    </dgm:pt>
    <dgm:pt modelId="{27C1E320-35AE-4B74-AB8F-982B7A171E33}" type="pres">
      <dgm:prSet presAssocID="{7DA73E8F-837B-47BE-B4C3-C47897F97908}" presName="spaceRect" presStyleCnt="0"/>
      <dgm:spPr/>
    </dgm:pt>
    <dgm:pt modelId="{16211F33-3822-4188-83D3-9FCBF7C1F42D}" type="pres">
      <dgm:prSet presAssocID="{7DA73E8F-837B-47BE-B4C3-C47897F97908}" presName="textRect" presStyleLbl="revTx" presStyleIdx="5" presStyleCnt="6">
        <dgm:presLayoutVars>
          <dgm:chMax val="1"/>
          <dgm:chPref val="1"/>
        </dgm:presLayoutVars>
      </dgm:prSet>
      <dgm:spPr/>
    </dgm:pt>
  </dgm:ptLst>
  <dgm:cxnLst>
    <dgm:cxn modelId="{F5589B0C-EF95-4767-93E5-4007DB14DE33}" srcId="{05EB0510-5C5A-4ACB-BC40-339644FAC28E}" destId="{E3DF107A-5EA5-4D39-9914-EA2F6D2FDFD3}" srcOrd="2" destOrd="0" parTransId="{A4FD9D1B-75AA-4BB7-92B2-1025253F50CE}" sibTransId="{2F40AA88-2704-4C12-99E9-7A3C0353AA19}"/>
    <dgm:cxn modelId="{16299220-6A67-4270-8351-C9D33675EF01}" srcId="{05EB0510-5C5A-4ACB-BC40-339644FAC28E}" destId="{A464C5DD-AF89-437F-A31E-5D63DB5A36D1}" srcOrd="4" destOrd="0" parTransId="{FC78EED3-E1ED-48DE-9D6A-BB999DC3FA8F}" sibTransId="{228E0AC8-B755-4490-9B67-DD55B8EA8595}"/>
    <dgm:cxn modelId="{D516852A-FDA1-4173-AA96-A07CDB1A3F7D}" srcId="{05EB0510-5C5A-4ACB-BC40-339644FAC28E}" destId="{596EB85F-FE68-4B2A-9A0A-11CE860BF9CF}" srcOrd="1" destOrd="0" parTransId="{11F41E4C-412D-481C-8664-F358D8002B96}" sibTransId="{B874B663-CA6A-42A2-B8C9-E67821A87CF9}"/>
    <dgm:cxn modelId="{4F5D873A-1DFB-4871-AFFF-68B6544B414B}" type="presOf" srcId="{A464C5DD-AF89-437F-A31E-5D63DB5A36D1}" destId="{9B230914-2C1F-47B3-9334-8E78B9C31EE7}" srcOrd="0" destOrd="0" presId="urn:microsoft.com/office/officeart/2018/2/layout/IconLabelList"/>
    <dgm:cxn modelId="{D1E25A4B-3C8C-41EA-88CC-CF5922FF1183}" type="presOf" srcId="{7DA73E8F-837B-47BE-B4C3-C47897F97908}" destId="{16211F33-3822-4188-83D3-9FCBF7C1F42D}" srcOrd="0" destOrd="0" presId="urn:microsoft.com/office/officeart/2018/2/layout/IconLabelList"/>
    <dgm:cxn modelId="{674F5860-7AEE-4E52-8545-BBF5471ADE01}" type="presOf" srcId="{05EB0510-5C5A-4ACB-BC40-339644FAC28E}" destId="{8EDF5585-6596-42E7-8734-2657FCAA2B82}" srcOrd="0" destOrd="0" presId="urn:microsoft.com/office/officeart/2018/2/layout/IconLabelList"/>
    <dgm:cxn modelId="{87796AAF-56B1-43BB-A6D8-B70FB43DD1F2}" type="presOf" srcId="{D08733B8-0A37-46B6-A05D-71CCE6CBB58B}" destId="{F5FDF74B-04AF-482D-A13D-6D729656CBAF}" srcOrd="0" destOrd="0" presId="urn:microsoft.com/office/officeart/2018/2/layout/IconLabelList"/>
    <dgm:cxn modelId="{994F45B9-0331-4262-80A7-BA7575C8C850}" type="presOf" srcId="{596EB85F-FE68-4B2A-9A0A-11CE860BF9CF}" destId="{DF2FF52E-D9F3-489D-A92F-3055EA1508D8}" srcOrd="0" destOrd="0" presId="urn:microsoft.com/office/officeart/2018/2/layout/IconLabelList"/>
    <dgm:cxn modelId="{C6018BE4-99E8-436F-9BD8-8393DB9832EB}" type="presOf" srcId="{F5D11EC7-8277-4AE3-8E31-A1C8C120F787}" destId="{15047F3F-3EC5-4F10-B79E-05E0508F9AE0}" srcOrd="0" destOrd="0" presId="urn:microsoft.com/office/officeart/2018/2/layout/IconLabelList"/>
    <dgm:cxn modelId="{D3DFA8E5-93D7-4060-8CE7-D8C9B5DF0A23}" srcId="{05EB0510-5C5A-4ACB-BC40-339644FAC28E}" destId="{7DA73E8F-837B-47BE-B4C3-C47897F97908}" srcOrd="5" destOrd="0" parTransId="{56BD5A7A-A858-4C87-9B94-D3B9255E8BF2}" sibTransId="{2F7726EF-3C1C-4D2A-8A18-531C9BAF7800}"/>
    <dgm:cxn modelId="{73106FF0-A0EC-438E-AD8A-C418EAE39BBE}" srcId="{05EB0510-5C5A-4ACB-BC40-339644FAC28E}" destId="{F5D11EC7-8277-4AE3-8E31-A1C8C120F787}" srcOrd="3" destOrd="0" parTransId="{B690FC85-1D99-4C31-A7F0-A55A8E44A4E5}" sibTransId="{C5F92C2C-4A4B-4609-91B0-22EBB241E743}"/>
    <dgm:cxn modelId="{CD3416FB-4043-4A67-B60F-CAD4DFDDCD73}" type="presOf" srcId="{E3DF107A-5EA5-4D39-9914-EA2F6D2FDFD3}" destId="{1E8D4BA2-6BE6-4B0B-8EA8-813A22FE98DB}" srcOrd="0" destOrd="0" presId="urn:microsoft.com/office/officeart/2018/2/layout/IconLabelList"/>
    <dgm:cxn modelId="{7A09AFFE-25EA-41E2-81B5-F9B2A839F13E}" srcId="{05EB0510-5C5A-4ACB-BC40-339644FAC28E}" destId="{D08733B8-0A37-46B6-A05D-71CCE6CBB58B}" srcOrd="0" destOrd="0" parTransId="{105880E4-FFDB-4173-B5A6-7F545A38E8A2}" sibTransId="{0E0779D1-91A1-4664-812C-1455A0EA36D9}"/>
    <dgm:cxn modelId="{9DDC04FE-573D-44D2-9E45-0F8843785C3A}" type="presParOf" srcId="{8EDF5585-6596-42E7-8734-2657FCAA2B82}" destId="{6A9C67BB-349E-4DB6-A274-94CB8078A1BA}" srcOrd="0" destOrd="0" presId="urn:microsoft.com/office/officeart/2018/2/layout/IconLabelList"/>
    <dgm:cxn modelId="{FA5BE6AE-AE78-459B-A4B2-A8AD289D760D}" type="presParOf" srcId="{6A9C67BB-349E-4DB6-A274-94CB8078A1BA}" destId="{2CEC84CD-90BF-4C91-8BA9-AB5F32019C3C}" srcOrd="0" destOrd="0" presId="urn:microsoft.com/office/officeart/2018/2/layout/IconLabelList"/>
    <dgm:cxn modelId="{FEB8AF90-1935-44E7-A127-EA42DAB3CD13}" type="presParOf" srcId="{6A9C67BB-349E-4DB6-A274-94CB8078A1BA}" destId="{F168FB96-AF18-4F2F-8C31-9FB5A58D160D}" srcOrd="1" destOrd="0" presId="urn:microsoft.com/office/officeart/2018/2/layout/IconLabelList"/>
    <dgm:cxn modelId="{62CE8695-5EE7-46FF-B883-D4E1AD6C8726}" type="presParOf" srcId="{6A9C67BB-349E-4DB6-A274-94CB8078A1BA}" destId="{F5FDF74B-04AF-482D-A13D-6D729656CBAF}" srcOrd="2" destOrd="0" presId="urn:microsoft.com/office/officeart/2018/2/layout/IconLabelList"/>
    <dgm:cxn modelId="{1E212C0E-EB46-499F-8F7A-EF44CE43DF22}" type="presParOf" srcId="{8EDF5585-6596-42E7-8734-2657FCAA2B82}" destId="{C5FD60DB-7BDE-4C8F-B6A6-F8B25A349CDE}" srcOrd="1" destOrd="0" presId="urn:microsoft.com/office/officeart/2018/2/layout/IconLabelList"/>
    <dgm:cxn modelId="{C68B2F28-F440-4D9F-97D7-91039382BFE0}" type="presParOf" srcId="{8EDF5585-6596-42E7-8734-2657FCAA2B82}" destId="{892DE81B-DDEC-4E79-BE4E-BA4677BEDCF8}" srcOrd="2" destOrd="0" presId="urn:microsoft.com/office/officeart/2018/2/layout/IconLabelList"/>
    <dgm:cxn modelId="{37B80D7E-33C9-4D36-B71A-4076A0EBFB88}" type="presParOf" srcId="{892DE81B-DDEC-4E79-BE4E-BA4677BEDCF8}" destId="{3BB1F9CB-AFCB-43EC-B690-C0709A879083}" srcOrd="0" destOrd="0" presId="urn:microsoft.com/office/officeart/2018/2/layout/IconLabelList"/>
    <dgm:cxn modelId="{F4BFF55A-883D-44EB-BDC4-54D32CBF6A67}" type="presParOf" srcId="{892DE81B-DDEC-4E79-BE4E-BA4677BEDCF8}" destId="{8CDE50D8-D816-410B-9A8D-E73BD7BFE792}" srcOrd="1" destOrd="0" presId="urn:microsoft.com/office/officeart/2018/2/layout/IconLabelList"/>
    <dgm:cxn modelId="{E2D2FDDE-0C7B-4B00-800D-C07FB0726618}" type="presParOf" srcId="{892DE81B-DDEC-4E79-BE4E-BA4677BEDCF8}" destId="{DF2FF52E-D9F3-489D-A92F-3055EA1508D8}" srcOrd="2" destOrd="0" presId="urn:microsoft.com/office/officeart/2018/2/layout/IconLabelList"/>
    <dgm:cxn modelId="{94D9F69C-927E-4929-A08F-47A718248332}" type="presParOf" srcId="{8EDF5585-6596-42E7-8734-2657FCAA2B82}" destId="{34C41FD2-F2D6-4065-A10B-45405AAADB96}" srcOrd="3" destOrd="0" presId="urn:microsoft.com/office/officeart/2018/2/layout/IconLabelList"/>
    <dgm:cxn modelId="{EB2B2556-FBE9-42C2-89DF-ACDBE9B4F71A}" type="presParOf" srcId="{8EDF5585-6596-42E7-8734-2657FCAA2B82}" destId="{29D94EE2-19C3-498E-91E0-E7C0714F8CCA}" srcOrd="4" destOrd="0" presId="urn:microsoft.com/office/officeart/2018/2/layout/IconLabelList"/>
    <dgm:cxn modelId="{D0AAA34F-09DA-4BEE-B7B4-F46C7E012C47}" type="presParOf" srcId="{29D94EE2-19C3-498E-91E0-E7C0714F8CCA}" destId="{5F1BF01E-1CD6-43E4-9BA0-C1519135408D}" srcOrd="0" destOrd="0" presId="urn:microsoft.com/office/officeart/2018/2/layout/IconLabelList"/>
    <dgm:cxn modelId="{5ECD5A61-9D64-471C-B468-81484E6A4311}" type="presParOf" srcId="{29D94EE2-19C3-498E-91E0-E7C0714F8CCA}" destId="{CD2B9F7E-338F-4C0D-BAE6-E98EF1997C1C}" srcOrd="1" destOrd="0" presId="urn:microsoft.com/office/officeart/2018/2/layout/IconLabelList"/>
    <dgm:cxn modelId="{D7FEED00-EB30-464F-92A3-EB19098DAE1C}" type="presParOf" srcId="{29D94EE2-19C3-498E-91E0-E7C0714F8CCA}" destId="{1E8D4BA2-6BE6-4B0B-8EA8-813A22FE98DB}" srcOrd="2" destOrd="0" presId="urn:microsoft.com/office/officeart/2018/2/layout/IconLabelList"/>
    <dgm:cxn modelId="{C4125F95-0DAF-4D5B-A999-D9EAC602F872}" type="presParOf" srcId="{8EDF5585-6596-42E7-8734-2657FCAA2B82}" destId="{D6CE9E3F-A578-4061-AAE4-7CFA521217CB}" srcOrd="5" destOrd="0" presId="urn:microsoft.com/office/officeart/2018/2/layout/IconLabelList"/>
    <dgm:cxn modelId="{90D881D9-2EB7-47DA-8BBD-8216A19498D9}" type="presParOf" srcId="{8EDF5585-6596-42E7-8734-2657FCAA2B82}" destId="{3D7AAB9F-6C1C-4FD9-895C-A1D4E07D5BE1}" srcOrd="6" destOrd="0" presId="urn:microsoft.com/office/officeart/2018/2/layout/IconLabelList"/>
    <dgm:cxn modelId="{761C2D3C-A736-4F18-9A66-B0556BDE8290}" type="presParOf" srcId="{3D7AAB9F-6C1C-4FD9-895C-A1D4E07D5BE1}" destId="{F8C9C395-461F-4A97-AB6A-5CF8C979EF78}" srcOrd="0" destOrd="0" presId="urn:microsoft.com/office/officeart/2018/2/layout/IconLabelList"/>
    <dgm:cxn modelId="{2C3F8AF0-1E84-437A-A3DE-1AC12F1FA94D}" type="presParOf" srcId="{3D7AAB9F-6C1C-4FD9-895C-A1D4E07D5BE1}" destId="{A3327078-5CBD-4EE3-9B3B-1AD43D35B66D}" srcOrd="1" destOrd="0" presId="urn:microsoft.com/office/officeart/2018/2/layout/IconLabelList"/>
    <dgm:cxn modelId="{84B42E68-04B3-4D71-B090-27BFBA3FF28A}" type="presParOf" srcId="{3D7AAB9F-6C1C-4FD9-895C-A1D4E07D5BE1}" destId="{15047F3F-3EC5-4F10-B79E-05E0508F9AE0}" srcOrd="2" destOrd="0" presId="urn:microsoft.com/office/officeart/2018/2/layout/IconLabelList"/>
    <dgm:cxn modelId="{C303353A-7302-47F8-AA70-A8FCA9B44EED}" type="presParOf" srcId="{8EDF5585-6596-42E7-8734-2657FCAA2B82}" destId="{B539D5E6-2549-4A35-9308-2100B1059CA1}" srcOrd="7" destOrd="0" presId="urn:microsoft.com/office/officeart/2018/2/layout/IconLabelList"/>
    <dgm:cxn modelId="{8EB4E6A3-5CA5-4225-8E19-A9E42BD80455}" type="presParOf" srcId="{8EDF5585-6596-42E7-8734-2657FCAA2B82}" destId="{366A91C9-45A0-4763-A713-A81EDD06833E}" srcOrd="8" destOrd="0" presId="urn:microsoft.com/office/officeart/2018/2/layout/IconLabelList"/>
    <dgm:cxn modelId="{C36485C8-587F-44A9-A192-4A8D6B0712C2}" type="presParOf" srcId="{366A91C9-45A0-4763-A713-A81EDD06833E}" destId="{DA3331D2-52E8-44C9-9A5E-8FF34B2D7A6D}" srcOrd="0" destOrd="0" presId="urn:microsoft.com/office/officeart/2018/2/layout/IconLabelList"/>
    <dgm:cxn modelId="{A6DD00EA-ABA6-4FEB-A191-CB37C5E00AF4}" type="presParOf" srcId="{366A91C9-45A0-4763-A713-A81EDD06833E}" destId="{571FFE94-3E67-43AA-BD78-F2137A98ACF7}" srcOrd="1" destOrd="0" presId="urn:microsoft.com/office/officeart/2018/2/layout/IconLabelList"/>
    <dgm:cxn modelId="{C2A36BBF-23BC-4F93-84C2-164DD1267EC1}" type="presParOf" srcId="{366A91C9-45A0-4763-A713-A81EDD06833E}" destId="{9B230914-2C1F-47B3-9334-8E78B9C31EE7}" srcOrd="2" destOrd="0" presId="urn:microsoft.com/office/officeart/2018/2/layout/IconLabelList"/>
    <dgm:cxn modelId="{C4FD4E72-F3CF-4E15-A89E-2E6F1633FF4C}" type="presParOf" srcId="{8EDF5585-6596-42E7-8734-2657FCAA2B82}" destId="{EB38A720-3433-449D-B45F-E4BB34FBD3F5}" srcOrd="9" destOrd="0" presId="urn:microsoft.com/office/officeart/2018/2/layout/IconLabelList"/>
    <dgm:cxn modelId="{3855175F-A430-4092-B852-3071B4851B6D}" type="presParOf" srcId="{8EDF5585-6596-42E7-8734-2657FCAA2B82}" destId="{C9DDB6A0-FE43-46EC-83C6-4E646E20957B}" srcOrd="10" destOrd="0" presId="urn:microsoft.com/office/officeart/2018/2/layout/IconLabelList"/>
    <dgm:cxn modelId="{7C58070E-131A-4BF9-A61E-E5540CA5D465}" type="presParOf" srcId="{C9DDB6A0-FE43-46EC-83C6-4E646E20957B}" destId="{FCE071A6-8153-40AA-8B07-1932637A0FB6}" srcOrd="0" destOrd="0" presId="urn:microsoft.com/office/officeart/2018/2/layout/IconLabelList"/>
    <dgm:cxn modelId="{CF396EE3-0055-429C-8951-9F4F24918288}" type="presParOf" srcId="{C9DDB6A0-FE43-46EC-83C6-4E646E20957B}" destId="{27C1E320-35AE-4B74-AB8F-982B7A171E33}" srcOrd="1" destOrd="0" presId="urn:microsoft.com/office/officeart/2018/2/layout/IconLabelList"/>
    <dgm:cxn modelId="{6626A379-837B-45E5-98D1-9B5858F9A2F4}" type="presParOf" srcId="{C9DDB6A0-FE43-46EC-83C6-4E646E20957B}" destId="{16211F33-3822-4188-83D3-9FCBF7C1F4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9A9D3-D6F6-534E-9616-B255C2934548}" type="doc">
      <dgm:prSet loTypeId="urn:microsoft.com/office/officeart/2005/8/layout/radial6" loCatId="" qsTypeId="urn:microsoft.com/office/officeart/2005/8/quickstyle/simple1" qsCatId="simple" csTypeId="urn:microsoft.com/office/officeart/2005/8/colors/colorful1" csCatId="colorful" phldr="1"/>
      <dgm:spPr/>
      <dgm:t>
        <a:bodyPr/>
        <a:lstStyle/>
        <a:p>
          <a:endParaRPr lang="en-US"/>
        </a:p>
      </dgm:t>
    </dgm:pt>
    <dgm:pt modelId="{DB6DDF34-5C5F-B143-B5C7-BF72CF1E98DA}">
      <dgm:prSet phldrT="[Text]"/>
      <dgm:spPr/>
      <dgm:t>
        <a:bodyPr/>
        <a:lstStyle/>
        <a:p>
          <a:r>
            <a:rPr lang="en-US" b="0" i="0">
              <a:latin typeface="Arial Hebrew Scholar Light" pitchFamily="2" charset="-79"/>
              <a:cs typeface="Arial Hebrew Scholar Light" pitchFamily="2" charset="-79"/>
            </a:rPr>
            <a:t>DAC</a:t>
          </a:r>
        </a:p>
      </dgm:t>
    </dgm:pt>
    <dgm:pt modelId="{A20064B3-8CD7-8C4E-805C-73FB95C0F52C}" type="parTrans" cxnId="{25A77BE4-CE03-C94E-B768-2AEE560C1740}">
      <dgm:prSet/>
      <dgm:spPr/>
      <dgm:t>
        <a:bodyPr/>
        <a:lstStyle/>
        <a:p>
          <a:endParaRPr lang="en-US" b="0" i="0">
            <a:latin typeface="Arial Hebrew Scholar Light" pitchFamily="2" charset="-79"/>
            <a:cs typeface="Arial Hebrew Scholar Light" pitchFamily="2" charset="-79"/>
          </a:endParaRPr>
        </a:p>
      </dgm:t>
    </dgm:pt>
    <dgm:pt modelId="{FBDE3BF5-C44E-0D40-9A74-452856E864FA}" type="sibTrans" cxnId="{25A77BE4-CE03-C94E-B768-2AEE560C1740}">
      <dgm:prSet/>
      <dgm:spPr/>
      <dgm:t>
        <a:bodyPr/>
        <a:lstStyle/>
        <a:p>
          <a:endParaRPr lang="en-US" b="0" i="0">
            <a:latin typeface="Arial Hebrew Scholar Light" pitchFamily="2" charset="-79"/>
            <a:cs typeface="Arial Hebrew Scholar Light" pitchFamily="2" charset="-79"/>
          </a:endParaRPr>
        </a:p>
      </dgm:t>
    </dgm:pt>
    <dgm:pt modelId="{BAEF728A-F085-6241-B4A8-FAE2CBD3A601}">
      <dgm:prSet phldrT="[Text]" custT="1"/>
      <dgm:spPr/>
      <dgm:t>
        <a:bodyPr/>
        <a:lstStyle/>
        <a:p>
          <a:r>
            <a:rPr lang="en-US" sz="1800" b="0" i="0" dirty="0">
              <a:latin typeface="Arial Hebrew Scholar Light" pitchFamily="2" charset="-79"/>
              <a:cs typeface="Arial Hebrew Scholar Light" pitchFamily="2" charset="-79"/>
            </a:rPr>
            <a:t>Public</a:t>
          </a:r>
          <a:r>
            <a:rPr lang="zh-CN" altLang="en-US" sz="1800" b="0" i="0" dirty="0">
              <a:latin typeface="Arial Hebrew Scholar Light" pitchFamily="2" charset="-79"/>
              <a:cs typeface="Arial Hebrew Scholar Light" pitchFamily="2" charset="-79"/>
            </a:rPr>
            <a:t> </a:t>
          </a:r>
          <a:r>
            <a:rPr lang="en-US" altLang="zh-CN" sz="1800" b="0" i="0" dirty="0">
              <a:latin typeface="Arial Hebrew Scholar Light" pitchFamily="2" charset="-79"/>
              <a:cs typeface="Arial Hebrew Scholar Light" pitchFamily="2" charset="-79"/>
            </a:rPr>
            <a:t>Chain</a:t>
          </a:r>
          <a:endParaRPr lang="en-US" sz="1800" b="0" i="0" dirty="0">
            <a:latin typeface="Arial Hebrew Scholar Light" pitchFamily="2" charset="-79"/>
            <a:cs typeface="Arial Hebrew Scholar Light" pitchFamily="2" charset="-79"/>
          </a:endParaRPr>
        </a:p>
      </dgm:t>
    </dgm:pt>
    <dgm:pt modelId="{A0513ECF-2F14-A34A-AD50-A9D67055A909}" type="parTrans" cxnId="{80C49644-1265-6A40-B588-676063253ABC}">
      <dgm:prSet/>
      <dgm:spPr/>
      <dgm:t>
        <a:bodyPr/>
        <a:lstStyle/>
        <a:p>
          <a:endParaRPr lang="en-US" b="0" i="0">
            <a:latin typeface="Arial Hebrew Scholar Light" pitchFamily="2" charset="-79"/>
            <a:cs typeface="Arial Hebrew Scholar Light" pitchFamily="2" charset="-79"/>
          </a:endParaRPr>
        </a:p>
      </dgm:t>
    </dgm:pt>
    <dgm:pt modelId="{0CF5DB6E-5936-D542-9D5D-941DCA3D859E}" type="sibTrans" cxnId="{80C49644-1265-6A40-B588-676063253ABC}">
      <dgm:prSet/>
      <dgm:spPr/>
      <dgm:t>
        <a:bodyPr/>
        <a:lstStyle/>
        <a:p>
          <a:endParaRPr lang="en-US" b="0" i="0">
            <a:latin typeface="Arial Hebrew Scholar Light" pitchFamily="2" charset="-79"/>
            <a:cs typeface="Arial Hebrew Scholar Light" pitchFamily="2" charset="-79"/>
          </a:endParaRPr>
        </a:p>
      </dgm:t>
    </dgm:pt>
    <dgm:pt modelId="{E1ED2AAC-4816-534D-A927-54691F94C1E1}">
      <dgm:prSet phldrT="[Text]" custT="1"/>
      <dgm:spPr/>
      <dgm:t>
        <a:bodyPr/>
        <a:lstStyle/>
        <a:p>
          <a:r>
            <a:rPr lang="en-US" sz="1400" b="0" i="0" dirty="0">
              <a:latin typeface="Arial Hebrew Scholar Light" pitchFamily="2" charset="-79"/>
              <a:cs typeface="Arial Hebrew Scholar Light" pitchFamily="2" charset="-79"/>
            </a:rPr>
            <a:t>University</a:t>
          </a:r>
        </a:p>
      </dgm:t>
    </dgm:pt>
    <dgm:pt modelId="{8B956829-60F8-7940-B77B-D7F6BDB100B7}" type="parTrans" cxnId="{2704555C-2639-564D-BF95-4D13C243ED64}">
      <dgm:prSet/>
      <dgm:spPr/>
      <dgm:t>
        <a:bodyPr/>
        <a:lstStyle/>
        <a:p>
          <a:endParaRPr lang="en-US" b="0" i="0">
            <a:latin typeface="Arial Hebrew Scholar Light" pitchFamily="2" charset="-79"/>
            <a:cs typeface="Arial Hebrew Scholar Light" pitchFamily="2" charset="-79"/>
          </a:endParaRPr>
        </a:p>
      </dgm:t>
    </dgm:pt>
    <dgm:pt modelId="{169A7619-27EC-0D4E-A1C4-108ABD24722F}" type="sibTrans" cxnId="{2704555C-2639-564D-BF95-4D13C243ED64}">
      <dgm:prSet/>
      <dgm:spPr/>
      <dgm:t>
        <a:bodyPr/>
        <a:lstStyle/>
        <a:p>
          <a:endParaRPr lang="en-US" b="0" i="0">
            <a:latin typeface="Arial Hebrew Scholar Light" pitchFamily="2" charset="-79"/>
            <a:cs typeface="Arial Hebrew Scholar Light" pitchFamily="2" charset="-79"/>
          </a:endParaRPr>
        </a:p>
      </dgm:t>
    </dgm:pt>
    <dgm:pt modelId="{E8B3A6AF-22DF-E54E-B952-04FE14423A19}">
      <dgm:prSet phldrT="[Text]" custT="1"/>
      <dgm:spPr/>
      <dgm:t>
        <a:bodyPr/>
        <a:lstStyle/>
        <a:p>
          <a:r>
            <a:rPr lang="en-US" sz="1100" b="0" i="0" dirty="0">
              <a:latin typeface="Arial Hebrew Scholar Light" pitchFamily="2" charset="-79"/>
              <a:cs typeface="Arial Hebrew Scholar Light" pitchFamily="2" charset="-79"/>
            </a:rPr>
            <a:t>Powerhouses</a:t>
          </a:r>
        </a:p>
      </dgm:t>
    </dgm:pt>
    <dgm:pt modelId="{C35ACB0C-FA5E-7E4A-905E-7203A1DCC0CB}" type="parTrans" cxnId="{8935018C-C11A-A746-94CB-54DF41EFAA7F}">
      <dgm:prSet/>
      <dgm:spPr/>
      <dgm:t>
        <a:bodyPr/>
        <a:lstStyle/>
        <a:p>
          <a:endParaRPr lang="en-US" b="0" i="0">
            <a:latin typeface="Arial Hebrew Scholar Light" pitchFamily="2" charset="-79"/>
            <a:cs typeface="Arial Hebrew Scholar Light" pitchFamily="2" charset="-79"/>
          </a:endParaRPr>
        </a:p>
      </dgm:t>
    </dgm:pt>
    <dgm:pt modelId="{273038F1-8739-0943-8224-FB107F48206F}" type="sibTrans" cxnId="{8935018C-C11A-A746-94CB-54DF41EFAA7F}">
      <dgm:prSet/>
      <dgm:spPr/>
      <dgm:t>
        <a:bodyPr/>
        <a:lstStyle/>
        <a:p>
          <a:endParaRPr lang="en-US" b="0" i="0">
            <a:latin typeface="Arial Hebrew Scholar Light" pitchFamily="2" charset="-79"/>
            <a:cs typeface="Arial Hebrew Scholar Light" pitchFamily="2" charset="-79"/>
          </a:endParaRPr>
        </a:p>
      </dgm:t>
    </dgm:pt>
    <dgm:pt modelId="{CE9E1837-3BA2-284A-8EAB-BB2626853465}">
      <dgm:prSet phldrT="[Text]" custT="1"/>
      <dgm:spPr/>
      <dgm:t>
        <a:bodyPr/>
        <a:lstStyle/>
        <a:p>
          <a:r>
            <a:rPr lang="en-US" sz="1600" b="0" i="0" dirty="0">
              <a:latin typeface="Arial Hebrew Scholar Light" pitchFamily="2" charset="-79"/>
              <a:cs typeface="Arial Hebrew Scholar Light" pitchFamily="2" charset="-79"/>
            </a:rPr>
            <a:t>3</a:t>
          </a:r>
          <a:r>
            <a:rPr lang="en-US" sz="1600" b="0" i="0" baseline="30000" dirty="0">
              <a:latin typeface="Arial Hebrew Scholar Light" pitchFamily="2" charset="-79"/>
              <a:cs typeface="Arial Hebrew Scholar Light" pitchFamily="2" charset="-79"/>
            </a:rPr>
            <a:t>rd</a:t>
          </a:r>
          <a:r>
            <a:rPr lang="en-US" sz="1600" b="0" i="0" dirty="0">
              <a:latin typeface="Arial Hebrew Scholar Light" pitchFamily="2" charset="-79"/>
              <a:cs typeface="Arial Hebrew Scholar Light" pitchFamily="2" charset="-79"/>
            </a:rPr>
            <a:t> party service</a:t>
          </a:r>
        </a:p>
      </dgm:t>
    </dgm:pt>
    <dgm:pt modelId="{71BA9152-DDD5-144A-BD5A-679DA4B72A6B}" type="parTrans" cxnId="{084DC647-D60A-3441-8FE9-BD788F7B6D8F}">
      <dgm:prSet/>
      <dgm:spPr/>
      <dgm:t>
        <a:bodyPr/>
        <a:lstStyle/>
        <a:p>
          <a:endParaRPr lang="en-US" b="0" i="0">
            <a:latin typeface="Arial Hebrew Scholar Light" pitchFamily="2" charset="-79"/>
            <a:cs typeface="Arial Hebrew Scholar Light" pitchFamily="2" charset="-79"/>
          </a:endParaRPr>
        </a:p>
      </dgm:t>
    </dgm:pt>
    <dgm:pt modelId="{DEA4BF20-9217-6241-A291-26CC888C3ABF}" type="sibTrans" cxnId="{084DC647-D60A-3441-8FE9-BD788F7B6D8F}">
      <dgm:prSet/>
      <dgm:spPr/>
      <dgm:t>
        <a:bodyPr/>
        <a:lstStyle/>
        <a:p>
          <a:endParaRPr lang="en-US" b="0" i="0">
            <a:latin typeface="Arial Hebrew Scholar Light" pitchFamily="2" charset="-79"/>
            <a:cs typeface="Arial Hebrew Scholar Light" pitchFamily="2" charset="-79"/>
          </a:endParaRPr>
        </a:p>
      </dgm:t>
    </dgm:pt>
    <dgm:pt modelId="{064A271C-3E54-4D4D-94E4-1F68D127CC72}">
      <dgm:prSet custT="1"/>
      <dgm:spPr/>
      <dgm:t>
        <a:bodyPr/>
        <a:lstStyle/>
        <a:p>
          <a:r>
            <a:rPr lang="en-US" sz="1600" b="0" i="0" dirty="0">
              <a:latin typeface="Arial Hebrew Scholar Light" pitchFamily="2" charset="-79"/>
              <a:cs typeface="Arial Hebrew Scholar Light" pitchFamily="2" charset="-79"/>
            </a:rPr>
            <a:t>Investors</a:t>
          </a:r>
        </a:p>
      </dgm:t>
    </dgm:pt>
    <dgm:pt modelId="{D95EF1B5-9F6F-154F-AF5D-2E4883406768}" type="parTrans" cxnId="{A7BDED17-B65C-5648-A8CE-7EF81B9D981F}">
      <dgm:prSet/>
      <dgm:spPr/>
      <dgm:t>
        <a:bodyPr/>
        <a:lstStyle/>
        <a:p>
          <a:endParaRPr lang="en-US" b="0" i="0">
            <a:latin typeface="Arial Hebrew Scholar Light" pitchFamily="2" charset="-79"/>
            <a:cs typeface="Arial Hebrew Scholar Light" pitchFamily="2" charset="-79"/>
          </a:endParaRPr>
        </a:p>
      </dgm:t>
    </dgm:pt>
    <dgm:pt modelId="{394312B0-B7A4-F445-8BAE-AAFE4362B5C7}" type="sibTrans" cxnId="{A7BDED17-B65C-5648-A8CE-7EF81B9D981F}">
      <dgm:prSet/>
      <dgm:spPr/>
      <dgm:t>
        <a:bodyPr/>
        <a:lstStyle/>
        <a:p>
          <a:endParaRPr lang="en-US" b="0" i="0">
            <a:latin typeface="Arial Hebrew Scholar Light" pitchFamily="2" charset="-79"/>
            <a:cs typeface="Arial Hebrew Scholar Light" pitchFamily="2" charset="-79"/>
          </a:endParaRPr>
        </a:p>
      </dgm:t>
    </dgm:pt>
    <dgm:pt modelId="{9C5E0381-C1CC-C64A-B702-4686269DB28C}">
      <dgm:prSet custT="1"/>
      <dgm:spPr/>
      <dgm:t>
        <a:bodyPr/>
        <a:lstStyle/>
        <a:p>
          <a:r>
            <a:rPr lang="en-US" sz="1800" b="0" i="0" dirty="0">
              <a:latin typeface="Arial Hebrew Scholar Light" pitchFamily="2" charset="-79"/>
              <a:cs typeface="Arial Hebrew Scholar Light" pitchFamily="2" charset="-79"/>
            </a:rPr>
            <a:t>TEI</a:t>
          </a:r>
        </a:p>
      </dgm:t>
    </dgm:pt>
    <dgm:pt modelId="{1820BB4E-5D75-C242-B973-09E27B7B2A8E}" type="parTrans" cxnId="{0D0B5C68-88E4-EB45-833F-B4447E96B515}">
      <dgm:prSet/>
      <dgm:spPr/>
      <dgm:t>
        <a:bodyPr/>
        <a:lstStyle/>
        <a:p>
          <a:endParaRPr lang="en-US" b="0" i="0">
            <a:latin typeface="Arial Hebrew Scholar Light" pitchFamily="2" charset="-79"/>
            <a:cs typeface="Arial Hebrew Scholar Light" pitchFamily="2" charset="-79"/>
          </a:endParaRPr>
        </a:p>
      </dgm:t>
    </dgm:pt>
    <dgm:pt modelId="{92581BBC-6EE2-2546-89BB-E8186DC3D890}" type="sibTrans" cxnId="{0D0B5C68-88E4-EB45-833F-B4447E96B515}">
      <dgm:prSet/>
      <dgm:spPr/>
      <dgm:t>
        <a:bodyPr/>
        <a:lstStyle/>
        <a:p>
          <a:endParaRPr lang="en-US" b="0" i="0">
            <a:latin typeface="Arial Hebrew Scholar Light" pitchFamily="2" charset="-79"/>
            <a:cs typeface="Arial Hebrew Scholar Light" pitchFamily="2" charset="-79"/>
          </a:endParaRPr>
        </a:p>
      </dgm:t>
    </dgm:pt>
    <dgm:pt modelId="{56B99D1F-926E-B744-B466-01C679E4DA24}" type="pres">
      <dgm:prSet presAssocID="{BEF9A9D3-D6F6-534E-9616-B255C2934548}" presName="Name0" presStyleCnt="0">
        <dgm:presLayoutVars>
          <dgm:chMax val="1"/>
          <dgm:dir/>
          <dgm:animLvl val="ctr"/>
          <dgm:resizeHandles val="exact"/>
        </dgm:presLayoutVars>
      </dgm:prSet>
      <dgm:spPr/>
    </dgm:pt>
    <dgm:pt modelId="{78CD5534-9F33-9849-824C-2582B6FA5676}" type="pres">
      <dgm:prSet presAssocID="{DB6DDF34-5C5F-B143-B5C7-BF72CF1E98DA}" presName="centerShape" presStyleLbl="node0" presStyleIdx="0" presStyleCnt="1" custScaleX="64982" custScaleY="64404"/>
      <dgm:spPr/>
    </dgm:pt>
    <dgm:pt modelId="{9322BD3C-EDA9-FA4E-BFD9-384403EC9697}" type="pres">
      <dgm:prSet presAssocID="{BAEF728A-F085-6241-B4A8-FAE2CBD3A601}" presName="node" presStyleLbl="node1" presStyleIdx="0" presStyleCnt="6">
        <dgm:presLayoutVars>
          <dgm:bulletEnabled val="1"/>
        </dgm:presLayoutVars>
      </dgm:prSet>
      <dgm:spPr/>
    </dgm:pt>
    <dgm:pt modelId="{A3873410-962C-C245-B63C-EE5916B19259}" type="pres">
      <dgm:prSet presAssocID="{BAEF728A-F085-6241-B4A8-FAE2CBD3A601}" presName="dummy" presStyleCnt="0"/>
      <dgm:spPr/>
    </dgm:pt>
    <dgm:pt modelId="{A100FC99-0450-FE47-BA9E-6E37CC538416}" type="pres">
      <dgm:prSet presAssocID="{0CF5DB6E-5936-D542-9D5D-941DCA3D859E}" presName="sibTrans" presStyleLbl="sibTrans2D1" presStyleIdx="0" presStyleCnt="6"/>
      <dgm:spPr/>
    </dgm:pt>
    <dgm:pt modelId="{E387A67A-8890-A342-B50B-FC7876D44919}" type="pres">
      <dgm:prSet presAssocID="{E1ED2AAC-4816-534D-A927-54691F94C1E1}" presName="node" presStyleLbl="node1" presStyleIdx="1" presStyleCnt="6">
        <dgm:presLayoutVars>
          <dgm:bulletEnabled val="1"/>
        </dgm:presLayoutVars>
      </dgm:prSet>
      <dgm:spPr/>
    </dgm:pt>
    <dgm:pt modelId="{E294B1A5-DB69-BC4E-A534-13357E3E9500}" type="pres">
      <dgm:prSet presAssocID="{E1ED2AAC-4816-534D-A927-54691F94C1E1}" presName="dummy" presStyleCnt="0"/>
      <dgm:spPr/>
    </dgm:pt>
    <dgm:pt modelId="{EFD09AA5-2E5B-3A4A-A331-21B69B555B2C}" type="pres">
      <dgm:prSet presAssocID="{169A7619-27EC-0D4E-A1C4-108ABD24722F}" presName="sibTrans" presStyleLbl="sibTrans2D1" presStyleIdx="1" presStyleCnt="6"/>
      <dgm:spPr/>
    </dgm:pt>
    <dgm:pt modelId="{DBADEAA7-1CD4-A140-BAA8-CAE14BB31E64}" type="pres">
      <dgm:prSet presAssocID="{9C5E0381-C1CC-C64A-B702-4686269DB28C}" presName="node" presStyleLbl="node1" presStyleIdx="2" presStyleCnt="6">
        <dgm:presLayoutVars>
          <dgm:bulletEnabled val="1"/>
        </dgm:presLayoutVars>
      </dgm:prSet>
      <dgm:spPr/>
    </dgm:pt>
    <dgm:pt modelId="{7BC2039E-0375-E345-B60D-8FD2D6A02249}" type="pres">
      <dgm:prSet presAssocID="{9C5E0381-C1CC-C64A-B702-4686269DB28C}" presName="dummy" presStyleCnt="0"/>
      <dgm:spPr/>
    </dgm:pt>
    <dgm:pt modelId="{062D6144-F721-4B45-8063-FD56432783DE}" type="pres">
      <dgm:prSet presAssocID="{92581BBC-6EE2-2546-89BB-E8186DC3D890}" presName="sibTrans" presStyleLbl="sibTrans2D1" presStyleIdx="2" presStyleCnt="6"/>
      <dgm:spPr/>
    </dgm:pt>
    <dgm:pt modelId="{48EB6D24-B539-B749-A2CF-B1C5E4D39579}" type="pres">
      <dgm:prSet presAssocID="{E8B3A6AF-22DF-E54E-B952-04FE14423A19}" presName="node" presStyleLbl="node1" presStyleIdx="3" presStyleCnt="6">
        <dgm:presLayoutVars>
          <dgm:bulletEnabled val="1"/>
        </dgm:presLayoutVars>
      </dgm:prSet>
      <dgm:spPr/>
    </dgm:pt>
    <dgm:pt modelId="{95984F57-61B9-8043-BDF0-5DEB5D6AF1E2}" type="pres">
      <dgm:prSet presAssocID="{E8B3A6AF-22DF-E54E-B952-04FE14423A19}" presName="dummy" presStyleCnt="0"/>
      <dgm:spPr/>
    </dgm:pt>
    <dgm:pt modelId="{8EFD4C25-535F-7540-ABE8-E71CC9910B06}" type="pres">
      <dgm:prSet presAssocID="{273038F1-8739-0943-8224-FB107F48206F}" presName="sibTrans" presStyleLbl="sibTrans2D1" presStyleIdx="3" presStyleCnt="6"/>
      <dgm:spPr/>
    </dgm:pt>
    <dgm:pt modelId="{56A64818-8F50-3E48-8014-F90B19B7709A}" type="pres">
      <dgm:prSet presAssocID="{064A271C-3E54-4D4D-94E4-1F68D127CC72}" presName="node" presStyleLbl="node1" presStyleIdx="4" presStyleCnt="6">
        <dgm:presLayoutVars>
          <dgm:bulletEnabled val="1"/>
        </dgm:presLayoutVars>
      </dgm:prSet>
      <dgm:spPr/>
    </dgm:pt>
    <dgm:pt modelId="{EF199146-498A-444D-87B2-373696BE5D15}" type="pres">
      <dgm:prSet presAssocID="{064A271C-3E54-4D4D-94E4-1F68D127CC72}" presName="dummy" presStyleCnt="0"/>
      <dgm:spPr/>
    </dgm:pt>
    <dgm:pt modelId="{6442EE9F-B955-B34C-8D6C-2EA7AF3CDB33}" type="pres">
      <dgm:prSet presAssocID="{394312B0-B7A4-F445-8BAE-AAFE4362B5C7}" presName="sibTrans" presStyleLbl="sibTrans2D1" presStyleIdx="4" presStyleCnt="6"/>
      <dgm:spPr/>
    </dgm:pt>
    <dgm:pt modelId="{E0E8E8E6-13B2-654B-81E4-D3C682028B6B}" type="pres">
      <dgm:prSet presAssocID="{CE9E1837-3BA2-284A-8EAB-BB2626853465}" presName="node" presStyleLbl="node1" presStyleIdx="5" presStyleCnt="6">
        <dgm:presLayoutVars>
          <dgm:bulletEnabled val="1"/>
        </dgm:presLayoutVars>
      </dgm:prSet>
      <dgm:spPr/>
    </dgm:pt>
    <dgm:pt modelId="{94683764-1426-A449-BAF6-D2E0CD3D28A7}" type="pres">
      <dgm:prSet presAssocID="{CE9E1837-3BA2-284A-8EAB-BB2626853465}" presName="dummy" presStyleCnt="0"/>
      <dgm:spPr/>
    </dgm:pt>
    <dgm:pt modelId="{47DA9B88-C3F6-F746-8E6D-0B1F2BBE797F}" type="pres">
      <dgm:prSet presAssocID="{DEA4BF20-9217-6241-A291-26CC888C3ABF}" presName="sibTrans" presStyleLbl="sibTrans2D1" presStyleIdx="5" presStyleCnt="6"/>
      <dgm:spPr/>
    </dgm:pt>
  </dgm:ptLst>
  <dgm:cxnLst>
    <dgm:cxn modelId="{6217CE04-ED14-764B-879F-35B363ADD84D}" type="presOf" srcId="{DEA4BF20-9217-6241-A291-26CC888C3ABF}" destId="{47DA9B88-C3F6-F746-8E6D-0B1F2BBE797F}" srcOrd="0" destOrd="0" presId="urn:microsoft.com/office/officeart/2005/8/layout/radial6"/>
    <dgm:cxn modelId="{A7BDED17-B65C-5648-A8CE-7EF81B9D981F}" srcId="{DB6DDF34-5C5F-B143-B5C7-BF72CF1E98DA}" destId="{064A271C-3E54-4D4D-94E4-1F68D127CC72}" srcOrd="4" destOrd="0" parTransId="{D95EF1B5-9F6F-154F-AF5D-2E4883406768}" sibTransId="{394312B0-B7A4-F445-8BAE-AAFE4362B5C7}"/>
    <dgm:cxn modelId="{11EA4519-8FDD-AB45-B106-E5A6D999984B}" type="presOf" srcId="{064A271C-3E54-4D4D-94E4-1F68D127CC72}" destId="{56A64818-8F50-3E48-8014-F90B19B7709A}" srcOrd="0" destOrd="0" presId="urn:microsoft.com/office/officeart/2005/8/layout/radial6"/>
    <dgm:cxn modelId="{AFFA9E1A-AA4B-1D4C-B719-0B3690AD5259}" type="presOf" srcId="{BEF9A9D3-D6F6-534E-9616-B255C2934548}" destId="{56B99D1F-926E-B744-B466-01C679E4DA24}" srcOrd="0" destOrd="0" presId="urn:microsoft.com/office/officeart/2005/8/layout/radial6"/>
    <dgm:cxn modelId="{5F9D5C2A-21A1-2F42-A339-7D130AD72088}" type="presOf" srcId="{E8B3A6AF-22DF-E54E-B952-04FE14423A19}" destId="{48EB6D24-B539-B749-A2CF-B1C5E4D39579}" srcOrd="0" destOrd="0" presId="urn:microsoft.com/office/officeart/2005/8/layout/radial6"/>
    <dgm:cxn modelId="{F4B42C2D-89ED-D04D-8886-4FD042D39117}" type="presOf" srcId="{9C5E0381-C1CC-C64A-B702-4686269DB28C}" destId="{DBADEAA7-1CD4-A140-BAA8-CAE14BB31E64}" srcOrd="0" destOrd="0" presId="urn:microsoft.com/office/officeart/2005/8/layout/radial6"/>
    <dgm:cxn modelId="{DEA4D832-2777-A645-839C-D9FE28E914AD}" type="presOf" srcId="{E1ED2AAC-4816-534D-A927-54691F94C1E1}" destId="{E387A67A-8890-A342-B50B-FC7876D44919}" srcOrd="0" destOrd="0" presId="urn:microsoft.com/office/officeart/2005/8/layout/radial6"/>
    <dgm:cxn modelId="{80C49644-1265-6A40-B588-676063253ABC}" srcId="{DB6DDF34-5C5F-B143-B5C7-BF72CF1E98DA}" destId="{BAEF728A-F085-6241-B4A8-FAE2CBD3A601}" srcOrd="0" destOrd="0" parTransId="{A0513ECF-2F14-A34A-AD50-A9D67055A909}" sibTransId="{0CF5DB6E-5936-D542-9D5D-941DCA3D859E}"/>
    <dgm:cxn modelId="{084DC647-D60A-3441-8FE9-BD788F7B6D8F}" srcId="{DB6DDF34-5C5F-B143-B5C7-BF72CF1E98DA}" destId="{CE9E1837-3BA2-284A-8EAB-BB2626853465}" srcOrd="5" destOrd="0" parTransId="{71BA9152-DDD5-144A-BD5A-679DA4B72A6B}" sibTransId="{DEA4BF20-9217-6241-A291-26CC888C3ABF}"/>
    <dgm:cxn modelId="{C4262C4F-A3D8-174B-ACC8-F8D288A8B68E}" type="presOf" srcId="{273038F1-8739-0943-8224-FB107F48206F}" destId="{8EFD4C25-535F-7540-ABE8-E71CC9910B06}" srcOrd="0" destOrd="0" presId="urn:microsoft.com/office/officeart/2005/8/layout/radial6"/>
    <dgm:cxn modelId="{BFF92452-DD9E-A949-811B-5DB2347DF934}" type="presOf" srcId="{CE9E1837-3BA2-284A-8EAB-BB2626853465}" destId="{E0E8E8E6-13B2-654B-81E4-D3C682028B6B}" srcOrd="0" destOrd="0" presId="urn:microsoft.com/office/officeart/2005/8/layout/radial6"/>
    <dgm:cxn modelId="{2704555C-2639-564D-BF95-4D13C243ED64}" srcId="{DB6DDF34-5C5F-B143-B5C7-BF72CF1E98DA}" destId="{E1ED2AAC-4816-534D-A927-54691F94C1E1}" srcOrd="1" destOrd="0" parTransId="{8B956829-60F8-7940-B77B-D7F6BDB100B7}" sibTransId="{169A7619-27EC-0D4E-A1C4-108ABD24722F}"/>
    <dgm:cxn modelId="{0D0B5C68-88E4-EB45-833F-B4447E96B515}" srcId="{DB6DDF34-5C5F-B143-B5C7-BF72CF1E98DA}" destId="{9C5E0381-C1CC-C64A-B702-4686269DB28C}" srcOrd="2" destOrd="0" parTransId="{1820BB4E-5D75-C242-B973-09E27B7B2A8E}" sibTransId="{92581BBC-6EE2-2546-89BB-E8186DC3D890}"/>
    <dgm:cxn modelId="{B9D40978-1BDB-FA4B-8893-857C40040445}" type="presOf" srcId="{0CF5DB6E-5936-D542-9D5D-941DCA3D859E}" destId="{A100FC99-0450-FE47-BA9E-6E37CC538416}" srcOrd="0" destOrd="0" presId="urn:microsoft.com/office/officeart/2005/8/layout/radial6"/>
    <dgm:cxn modelId="{902F058B-C779-1840-B3E0-EA419833E2A2}" type="presOf" srcId="{169A7619-27EC-0D4E-A1C4-108ABD24722F}" destId="{EFD09AA5-2E5B-3A4A-A331-21B69B555B2C}" srcOrd="0" destOrd="0" presId="urn:microsoft.com/office/officeart/2005/8/layout/radial6"/>
    <dgm:cxn modelId="{8935018C-C11A-A746-94CB-54DF41EFAA7F}" srcId="{DB6DDF34-5C5F-B143-B5C7-BF72CF1E98DA}" destId="{E8B3A6AF-22DF-E54E-B952-04FE14423A19}" srcOrd="3" destOrd="0" parTransId="{C35ACB0C-FA5E-7E4A-905E-7203A1DCC0CB}" sibTransId="{273038F1-8739-0943-8224-FB107F48206F}"/>
    <dgm:cxn modelId="{60CB288C-08B9-5845-ACA0-F54D8F2BAAD5}" type="presOf" srcId="{DB6DDF34-5C5F-B143-B5C7-BF72CF1E98DA}" destId="{78CD5534-9F33-9849-824C-2582B6FA5676}" srcOrd="0" destOrd="0" presId="urn:microsoft.com/office/officeart/2005/8/layout/radial6"/>
    <dgm:cxn modelId="{66812E99-ADA1-5749-8833-D7D7DAFF3DB9}" type="presOf" srcId="{BAEF728A-F085-6241-B4A8-FAE2CBD3A601}" destId="{9322BD3C-EDA9-FA4E-BFD9-384403EC9697}" srcOrd="0" destOrd="0" presId="urn:microsoft.com/office/officeart/2005/8/layout/radial6"/>
    <dgm:cxn modelId="{8718999A-6FD2-DC4A-8871-50AC0D0705A8}" type="presOf" srcId="{394312B0-B7A4-F445-8BAE-AAFE4362B5C7}" destId="{6442EE9F-B955-B34C-8D6C-2EA7AF3CDB33}" srcOrd="0" destOrd="0" presId="urn:microsoft.com/office/officeart/2005/8/layout/radial6"/>
    <dgm:cxn modelId="{25A77BE4-CE03-C94E-B768-2AEE560C1740}" srcId="{BEF9A9D3-D6F6-534E-9616-B255C2934548}" destId="{DB6DDF34-5C5F-B143-B5C7-BF72CF1E98DA}" srcOrd="0" destOrd="0" parTransId="{A20064B3-8CD7-8C4E-805C-73FB95C0F52C}" sibTransId="{FBDE3BF5-C44E-0D40-9A74-452856E864FA}"/>
    <dgm:cxn modelId="{3D3708FB-282D-784D-A7EB-D74239CB462E}" type="presOf" srcId="{92581BBC-6EE2-2546-89BB-E8186DC3D890}" destId="{062D6144-F721-4B45-8063-FD56432783DE}" srcOrd="0" destOrd="0" presId="urn:microsoft.com/office/officeart/2005/8/layout/radial6"/>
    <dgm:cxn modelId="{7EADD653-9F63-C348-BCB3-FBE134589251}" type="presParOf" srcId="{56B99D1F-926E-B744-B466-01C679E4DA24}" destId="{78CD5534-9F33-9849-824C-2582B6FA5676}" srcOrd="0" destOrd="0" presId="urn:microsoft.com/office/officeart/2005/8/layout/radial6"/>
    <dgm:cxn modelId="{B8D34326-2A58-874C-801E-E7692B5BA6F5}" type="presParOf" srcId="{56B99D1F-926E-B744-B466-01C679E4DA24}" destId="{9322BD3C-EDA9-FA4E-BFD9-384403EC9697}" srcOrd="1" destOrd="0" presId="urn:microsoft.com/office/officeart/2005/8/layout/radial6"/>
    <dgm:cxn modelId="{9393CEE5-0D5E-7146-84FF-5BFFDC28915A}" type="presParOf" srcId="{56B99D1F-926E-B744-B466-01C679E4DA24}" destId="{A3873410-962C-C245-B63C-EE5916B19259}" srcOrd="2" destOrd="0" presId="urn:microsoft.com/office/officeart/2005/8/layout/radial6"/>
    <dgm:cxn modelId="{C70A83FE-BE39-834E-B430-044DB4E7DF29}" type="presParOf" srcId="{56B99D1F-926E-B744-B466-01C679E4DA24}" destId="{A100FC99-0450-FE47-BA9E-6E37CC538416}" srcOrd="3" destOrd="0" presId="urn:microsoft.com/office/officeart/2005/8/layout/radial6"/>
    <dgm:cxn modelId="{D22FC07B-C197-FF40-9975-4E3779D48B75}" type="presParOf" srcId="{56B99D1F-926E-B744-B466-01C679E4DA24}" destId="{E387A67A-8890-A342-B50B-FC7876D44919}" srcOrd="4" destOrd="0" presId="urn:microsoft.com/office/officeart/2005/8/layout/radial6"/>
    <dgm:cxn modelId="{7558F66C-4873-EC46-918F-09B30BCBBB66}" type="presParOf" srcId="{56B99D1F-926E-B744-B466-01C679E4DA24}" destId="{E294B1A5-DB69-BC4E-A534-13357E3E9500}" srcOrd="5" destOrd="0" presId="urn:microsoft.com/office/officeart/2005/8/layout/radial6"/>
    <dgm:cxn modelId="{5B62E781-A9CA-3F48-9BE5-9D16771943A6}" type="presParOf" srcId="{56B99D1F-926E-B744-B466-01C679E4DA24}" destId="{EFD09AA5-2E5B-3A4A-A331-21B69B555B2C}" srcOrd="6" destOrd="0" presId="urn:microsoft.com/office/officeart/2005/8/layout/radial6"/>
    <dgm:cxn modelId="{D0438196-9BF7-DA42-9917-9FA66FF0583F}" type="presParOf" srcId="{56B99D1F-926E-B744-B466-01C679E4DA24}" destId="{DBADEAA7-1CD4-A140-BAA8-CAE14BB31E64}" srcOrd="7" destOrd="0" presId="urn:microsoft.com/office/officeart/2005/8/layout/radial6"/>
    <dgm:cxn modelId="{42D1D3FF-94F9-8746-A54B-FD24CB85E760}" type="presParOf" srcId="{56B99D1F-926E-B744-B466-01C679E4DA24}" destId="{7BC2039E-0375-E345-B60D-8FD2D6A02249}" srcOrd="8" destOrd="0" presId="urn:microsoft.com/office/officeart/2005/8/layout/radial6"/>
    <dgm:cxn modelId="{31A82419-4C5D-7F42-9A29-C0BCF2E7B629}" type="presParOf" srcId="{56B99D1F-926E-B744-B466-01C679E4DA24}" destId="{062D6144-F721-4B45-8063-FD56432783DE}" srcOrd="9" destOrd="0" presId="urn:microsoft.com/office/officeart/2005/8/layout/radial6"/>
    <dgm:cxn modelId="{6C204A04-FDE7-B34E-8A87-633D07B1732F}" type="presParOf" srcId="{56B99D1F-926E-B744-B466-01C679E4DA24}" destId="{48EB6D24-B539-B749-A2CF-B1C5E4D39579}" srcOrd="10" destOrd="0" presId="urn:microsoft.com/office/officeart/2005/8/layout/radial6"/>
    <dgm:cxn modelId="{2F1235C9-1658-4244-A8A4-8767134C60C9}" type="presParOf" srcId="{56B99D1F-926E-B744-B466-01C679E4DA24}" destId="{95984F57-61B9-8043-BDF0-5DEB5D6AF1E2}" srcOrd="11" destOrd="0" presId="urn:microsoft.com/office/officeart/2005/8/layout/radial6"/>
    <dgm:cxn modelId="{119748F0-D614-C946-B4FE-BDA3705591F8}" type="presParOf" srcId="{56B99D1F-926E-B744-B466-01C679E4DA24}" destId="{8EFD4C25-535F-7540-ABE8-E71CC9910B06}" srcOrd="12" destOrd="0" presId="urn:microsoft.com/office/officeart/2005/8/layout/radial6"/>
    <dgm:cxn modelId="{AB4D934F-5B9B-F34D-B259-F213063611AC}" type="presParOf" srcId="{56B99D1F-926E-B744-B466-01C679E4DA24}" destId="{56A64818-8F50-3E48-8014-F90B19B7709A}" srcOrd="13" destOrd="0" presId="urn:microsoft.com/office/officeart/2005/8/layout/radial6"/>
    <dgm:cxn modelId="{10A17076-AD6C-B840-8346-252B571FAD52}" type="presParOf" srcId="{56B99D1F-926E-B744-B466-01C679E4DA24}" destId="{EF199146-498A-444D-87B2-373696BE5D15}" srcOrd="14" destOrd="0" presId="urn:microsoft.com/office/officeart/2005/8/layout/radial6"/>
    <dgm:cxn modelId="{CDA2D516-9605-3949-A16F-46F8BDD434ED}" type="presParOf" srcId="{56B99D1F-926E-B744-B466-01C679E4DA24}" destId="{6442EE9F-B955-B34C-8D6C-2EA7AF3CDB33}" srcOrd="15" destOrd="0" presId="urn:microsoft.com/office/officeart/2005/8/layout/radial6"/>
    <dgm:cxn modelId="{88694C9F-C6BD-7047-96E9-4A355C9D143D}" type="presParOf" srcId="{56B99D1F-926E-B744-B466-01C679E4DA24}" destId="{E0E8E8E6-13B2-654B-81E4-D3C682028B6B}" srcOrd="16" destOrd="0" presId="urn:microsoft.com/office/officeart/2005/8/layout/radial6"/>
    <dgm:cxn modelId="{72FB67C3-8C78-E249-8F8A-FF69DC766BD7}" type="presParOf" srcId="{56B99D1F-926E-B744-B466-01C679E4DA24}" destId="{94683764-1426-A449-BAF6-D2E0CD3D28A7}" srcOrd="17" destOrd="0" presId="urn:microsoft.com/office/officeart/2005/8/layout/radial6"/>
    <dgm:cxn modelId="{6A28EAE4-111E-024C-965F-9E24CA8F4B0B}" type="presParOf" srcId="{56B99D1F-926E-B744-B466-01C679E4DA24}" destId="{47DA9B88-C3F6-F746-8E6D-0B1F2BBE797F}"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E3D468-BCEE-43E4-819B-0AE8E9D9ADA8}"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2DEFFBC4-996C-45ED-AD70-7619DE9C2F2F}">
      <dgm:prSet/>
      <dgm:spPr/>
      <dgm:t>
        <a:bodyPr/>
        <a:lstStyle/>
        <a:p>
          <a:pPr>
            <a:lnSpc>
              <a:spcPct val="100000"/>
            </a:lnSpc>
          </a:pPr>
          <a:r>
            <a:rPr lang="en-US" b="0" i="0" dirty="0">
              <a:latin typeface="Arial Hebrew Scholar Light" pitchFamily="2" charset="-79"/>
              <a:cs typeface="Arial Hebrew Scholar Light" pitchFamily="2" charset="-79"/>
            </a:rPr>
            <a:t>Manage</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the</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token</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economy</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community</a:t>
          </a:r>
        </a:p>
      </dgm:t>
    </dgm:pt>
    <dgm:pt modelId="{E5DDD532-08E4-49DB-A877-02C0D4A55255}" type="parTrans" cxnId="{DC35D4E1-38A5-4B16-85E0-99A566FE51FE}">
      <dgm:prSet/>
      <dgm:spPr/>
      <dgm:t>
        <a:bodyPr/>
        <a:lstStyle/>
        <a:p>
          <a:endParaRPr lang="en-US" b="0" i="0">
            <a:latin typeface="Arial Hebrew Scholar Light" pitchFamily="2" charset="-79"/>
            <a:cs typeface="Arial Hebrew Scholar Light" pitchFamily="2" charset="-79"/>
          </a:endParaRPr>
        </a:p>
      </dgm:t>
    </dgm:pt>
    <dgm:pt modelId="{0E6804C7-F5CD-4E9B-B9D0-EFB78EC90FDD}" type="sibTrans" cxnId="{DC35D4E1-38A5-4B16-85E0-99A566FE51FE}">
      <dgm:prSet/>
      <dgm:spPr/>
      <dgm:t>
        <a:bodyPr/>
        <a:lstStyle/>
        <a:p>
          <a:endParaRPr lang="en-US" b="0" i="0">
            <a:latin typeface="Arial Hebrew Scholar Light" pitchFamily="2" charset="-79"/>
            <a:cs typeface="Arial Hebrew Scholar Light" pitchFamily="2" charset="-79"/>
          </a:endParaRPr>
        </a:p>
      </dgm:t>
    </dgm:pt>
    <dgm:pt modelId="{8D99557A-4B48-4DB7-AC4C-CE77B193BFBF}">
      <dgm:prSet/>
      <dgm:spPr/>
      <dgm:t>
        <a:bodyPr/>
        <a:lstStyle/>
        <a:p>
          <a:pPr>
            <a:lnSpc>
              <a:spcPct val="100000"/>
            </a:lnSpc>
          </a:pPr>
          <a:r>
            <a:rPr lang="en-US" b="0" i="0">
              <a:latin typeface="Arial Hebrew Scholar Light" pitchFamily="2" charset="-79"/>
              <a:cs typeface="Arial Hebrew Scholar Light" pitchFamily="2" charset="-79"/>
            </a:rPr>
            <a:t>Guide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the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direction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of</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research</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and</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activities</a:t>
          </a:r>
        </a:p>
      </dgm:t>
    </dgm:pt>
    <dgm:pt modelId="{C70EAE37-A6D1-4764-A3A4-5ACA6B9FB701}" type="parTrans" cxnId="{0E4062D0-F0DD-44A6-B9D5-9B1494B7F8F3}">
      <dgm:prSet/>
      <dgm:spPr/>
      <dgm:t>
        <a:bodyPr/>
        <a:lstStyle/>
        <a:p>
          <a:endParaRPr lang="en-US" b="0" i="0">
            <a:latin typeface="Arial Hebrew Scholar Light" pitchFamily="2" charset="-79"/>
            <a:cs typeface="Arial Hebrew Scholar Light" pitchFamily="2" charset="-79"/>
          </a:endParaRPr>
        </a:p>
      </dgm:t>
    </dgm:pt>
    <dgm:pt modelId="{941B993D-431F-464D-9AB8-818931C2764E}" type="sibTrans" cxnId="{0E4062D0-F0DD-44A6-B9D5-9B1494B7F8F3}">
      <dgm:prSet/>
      <dgm:spPr/>
      <dgm:t>
        <a:bodyPr/>
        <a:lstStyle/>
        <a:p>
          <a:endParaRPr lang="en-US" b="0" i="0">
            <a:latin typeface="Arial Hebrew Scholar Light" pitchFamily="2" charset="-79"/>
            <a:cs typeface="Arial Hebrew Scholar Light" pitchFamily="2" charset="-79"/>
          </a:endParaRPr>
        </a:p>
      </dgm:t>
    </dgm:pt>
    <dgm:pt modelId="{2F25C033-9975-4D81-BE2B-2AB6B85235FC}">
      <dgm:prSet/>
      <dgm:spPr/>
      <dgm:t>
        <a:bodyPr/>
        <a:lstStyle/>
        <a:p>
          <a:pPr>
            <a:lnSpc>
              <a:spcPct val="100000"/>
            </a:lnSpc>
          </a:pPr>
          <a:r>
            <a:rPr lang="en-US" b="0" i="0">
              <a:latin typeface="Arial Hebrew Scholar Light" pitchFamily="2" charset="-79"/>
              <a:cs typeface="Arial Hebrew Scholar Light" pitchFamily="2" charset="-79"/>
            </a:rPr>
            <a:t>Publish</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the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white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paper</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and</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research</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report</a:t>
          </a:r>
        </a:p>
      </dgm:t>
    </dgm:pt>
    <dgm:pt modelId="{3FB16DBF-A7E9-45BA-9AB2-A413C6B3A666}" type="parTrans" cxnId="{55B013EE-B4DD-4C22-BD87-FDE76D8BFAE3}">
      <dgm:prSet/>
      <dgm:spPr/>
      <dgm:t>
        <a:bodyPr/>
        <a:lstStyle/>
        <a:p>
          <a:endParaRPr lang="en-US" b="0" i="0">
            <a:latin typeface="Arial Hebrew Scholar Light" pitchFamily="2" charset="-79"/>
            <a:cs typeface="Arial Hebrew Scholar Light" pitchFamily="2" charset="-79"/>
          </a:endParaRPr>
        </a:p>
      </dgm:t>
    </dgm:pt>
    <dgm:pt modelId="{9DC9B225-5D93-45FE-9BEB-4E2A5F5FA720}" type="sibTrans" cxnId="{55B013EE-B4DD-4C22-BD87-FDE76D8BFAE3}">
      <dgm:prSet/>
      <dgm:spPr/>
      <dgm:t>
        <a:bodyPr/>
        <a:lstStyle/>
        <a:p>
          <a:endParaRPr lang="en-US" b="0" i="0">
            <a:latin typeface="Arial Hebrew Scholar Light" pitchFamily="2" charset="-79"/>
            <a:cs typeface="Arial Hebrew Scholar Light" pitchFamily="2" charset="-79"/>
          </a:endParaRPr>
        </a:p>
      </dgm:t>
    </dgm:pt>
    <dgm:pt modelId="{49D1FB68-3524-42BF-8390-001A5A699296}">
      <dgm:prSet/>
      <dgm:spPr/>
      <dgm:t>
        <a:bodyPr/>
        <a:lstStyle/>
        <a:p>
          <a:pPr>
            <a:lnSpc>
              <a:spcPct val="100000"/>
            </a:lnSpc>
          </a:pPr>
          <a:r>
            <a:rPr lang="en-US" b="0" i="0">
              <a:latin typeface="Arial Hebrew Scholar Light" pitchFamily="2" charset="-79"/>
              <a:cs typeface="Arial Hebrew Scholar Light" pitchFamily="2" charset="-79"/>
            </a:rPr>
            <a:t>Provide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token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economy</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model</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design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consultation</a:t>
          </a:r>
        </a:p>
      </dgm:t>
    </dgm:pt>
    <dgm:pt modelId="{5B4FBA14-FEC9-4D34-852F-6361FB3E840E}" type="parTrans" cxnId="{2B6D2059-69BA-4318-8C24-5B53260C47EA}">
      <dgm:prSet/>
      <dgm:spPr/>
      <dgm:t>
        <a:bodyPr/>
        <a:lstStyle/>
        <a:p>
          <a:endParaRPr lang="en-US" b="0" i="0">
            <a:latin typeface="Arial Hebrew Scholar Light" pitchFamily="2" charset="-79"/>
            <a:cs typeface="Arial Hebrew Scholar Light" pitchFamily="2" charset="-79"/>
          </a:endParaRPr>
        </a:p>
      </dgm:t>
    </dgm:pt>
    <dgm:pt modelId="{A955B7DB-B150-4282-82AA-481FD075D24C}" type="sibTrans" cxnId="{2B6D2059-69BA-4318-8C24-5B53260C47EA}">
      <dgm:prSet/>
      <dgm:spPr/>
      <dgm:t>
        <a:bodyPr/>
        <a:lstStyle/>
        <a:p>
          <a:endParaRPr lang="en-US" b="0" i="0">
            <a:latin typeface="Arial Hebrew Scholar Light" pitchFamily="2" charset="-79"/>
            <a:cs typeface="Arial Hebrew Scholar Light" pitchFamily="2" charset="-79"/>
          </a:endParaRPr>
        </a:p>
      </dgm:t>
    </dgm:pt>
    <dgm:pt modelId="{46248C39-8243-4B78-99E8-96996C4C1B96}">
      <dgm:prSet/>
      <dgm:spPr/>
      <dgm:t>
        <a:bodyPr/>
        <a:lstStyle/>
        <a:p>
          <a:pPr>
            <a:lnSpc>
              <a:spcPct val="100000"/>
            </a:lnSpc>
          </a:pPr>
          <a:r>
            <a:rPr lang="en-US" b="0" i="0">
              <a:latin typeface="Arial Hebrew Scholar Light" pitchFamily="2" charset="-79"/>
              <a:cs typeface="Arial Hebrew Scholar Light" pitchFamily="2" charset="-79"/>
            </a:rPr>
            <a:t>Collaborate</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strategic</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resource</a:t>
          </a:r>
        </a:p>
      </dgm:t>
    </dgm:pt>
    <dgm:pt modelId="{21F55F14-74E5-427F-955A-3DAB2E4FF587}" type="parTrans" cxnId="{F5619BE9-2E50-4FAC-B46B-3FA6F20F9533}">
      <dgm:prSet/>
      <dgm:spPr/>
      <dgm:t>
        <a:bodyPr/>
        <a:lstStyle/>
        <a:p>
          <a:endParaRPr lang="en-US" b="0" i="0">
            <a:latin typeface="Arial Hebrew Scholar Light" pitchFamily="2" charset="-79"/>
            <a:cs typeface="Arial Hebrew Scholar Light" pitchFamily="2" charset="-79"/>
          </a:endParaRPr>
        </a:p>
      </dgm:t>
    </dgm:pt>
    <dgm:pt modelId="{63028C25-53BA-4C89-86A5-6327D92DA74C}" type="sibTrans" cxnId="{F5619BE9-2E50-4FAC-B46B-3FA6F20F9533}">
      <dgm:prSet/>
      <dgm:spPr/>
      <dgm:t>
        <a:bodyPr/>
        <a:lstStyle/>
        <a:p>
          <a:endParaRPr lang="en-US" b="0" i="0">
            <a:latin typeface="Arial Hebrew Scholar Light" pitchFamily="2" charset="-79"/>
            <a:cs typeface="Arial Hebrew Scholar Light" pitchFamily="2" charset="-79"/>
          </a:endParaRPr>
        </a:p>
      </dgm:t>
    </dgm:pt>
    <dgm:pt modelId="{C4FC8343-BE53-4ADA-A0D2-22D9E1C77495}">
      <dgm:prSet/>
      <dgm:spPr/>
      <dgm:t>
        <a:bodyPr/>
        <a:lstStyle/>
        <a:p>
          <a:pPr>
            <a:lnSpc>
              <a:spcPct val="100000"/>
            </a:lnSpc>
          </a:pPr>
          <a:r>
            <a:rPr lang="en-US" b="0" i="0">
              <a:latin typeface="Arial Hebrew Scholar Light" pitchFamily="2" charset="-79"/>
              <a:cs typeface="Arial Hebrew Scholar Light" pitchFamily="2" charset="-79"/>
            </a:rPr>
            <a:t>Hold</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events</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and</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activities</a:t>
          </a:r>
        </a:p>
      </dgm:t>
    </dgm:pt>
    <dgm:pt modelId="{088A25E2-584D-4717-A0C6-5297520F9961}" type="parTrans" cxnId="{886EABF8-9C10-422E-8669-2D8EA713A632}">
      <dgm:prSet/>
      <dgm:spPr/>
      <dgm:t>
        <a:bodyPr/>
        <a:lstStyle/>
        <a:p>
          <a:endParaRPr lang="en-US" b="0" i="0">
            <a:latin typeface="Arial Hebrew Scholar Light" pitchFamily="2" charset="-79"/>
            <a:cs typeface="Arial Hebrew Scholar Light" pitchFamily="2" charset="-79"/>
          </a:endParaRPr>
        </a:p>
      </dgm:t>
    </dgm:pt>
    <dgm:pt modelId="{7D55AD6E-3705-422A-A448-A5D3908CD017}" type="sibTrans" cxnId="{886EABF8-9C10-422E-8669-2D8EA713A632}">
      <dgm:prSet/>
      <dgm:spPr/>
      <dgm:t>
        <a:bodyPr/>
        <a:lstStyle/>
        <a:p>
          <a:endParaRPr lang="en-US" b="0" i="0">
            <a:latin typeface="Arial Hebrew Scholar Light" pitchFamily="2" charset="-79"/>
            <a:cs typeface="Arial Hebrew Scholar Light" pitchFamily="2" charset="-79"/>
          </a:endParaRPr>
        </a:p>
      </dgm:t>
    </dgm:pt>
    <dgm:pt modelId="{FF4D0B1B-BC9F-4BC8-93C9-419AC17BC818}" type="pres">
      <dgm:prSet presAssocID="{BCE3D468-BCEE-43E4-819B-0AE8E9D9ADA8}" presName="root" presStyleCnt="0">
        <dgm:presLayoutVars>
          <dgm:dir/>
          <dgm:resizeHandles val="exact"/>
        </dgm:presLayoutVars>
      </dgm:prSet>
      <dgm:spPr/>
    </dgm:pt>
    <dgm:pt modelId="{B2E7812A-4205-4B01-AACB-79BD7A6C43B7}" type="pres">
      <dgm:prSet presAssocID="{2DEFFBC4-996C-45ED-AD70-7619DE9C2F2F}" presName="compNode" presStyleCnt="0"/>
      <dgm:spPr/>
    </dgm:pt>
    <dgm:pt modelId="{36BBDA7E-953E-4757-ABFF-B188E7E08834}" type="pres">
      <dgm:prSet presAssocID="{2DEFFBC4-996C-45ED-AD70-7619DE9C2F2F}" presName="iconRect" presStyleLbl="node1" presStyleIdx="0" presStyleCnt="6"/>
      <dgm:spPr>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8EDD5DE1-E438-4183-ACBF-058B8CEB470F}" type="pres">
      <dgm:prSet presAssocID="{2DEFFBC4-996C-45ED-AD70-7619DE9C2F2F}" presName="spaceRect" presStyleCnt="0"/>
      <dgm:spPr/>
    </dgm:pt>
    <dgm:pt modelId="{EA165C84-DA1B-42E9-A5AA-E5EE52912F9C}" type="pres">
      <dgm:prSet presAssocID="{2DEFFBC4-996C-45ED-AD70-7619DE9C2F2F}" presName="textRect" presStyleLbl="revTx" presStyleIdx="0" presStyleCnt="6">
        <dgm:presLayoutVars>
          <dgm:chMax val="1"/>
          <dgm:chPref val="1"/>
        </dgm:presLayoutVars>
      </dgm:prSet>
      <dgm:spPr/>
    </dgm:pt>
    <dgm:pt modelId="{15593ACF-5B80-47FA-86D0-1A5B4D922D86}" type="pres">
      <dgm:prSet presAssocID="{0E6804C7-F5CD-4E9B-B9D0-EFB78EC90FDD}" presName="sibTrans" presStyleCnt="0"/>
      <dgm:spPr/>
    </dgm:pt>
    <dgm:pt modelId="{20700F52-2531-46C6-B3C3-5D4156CD7D0B}" type="pres">
      <dgm:prSet presAssocID="{8D99557A-4B48-4DB7-AC4C-CE77B193BFBF}" presName="compNode" presStyleCnt="0"/>
      <dgm:spPr/>
    </dgm:pt>
    <dgm:pt modelId="{5C611463-0432-4F04-9B76-414631EC435F}" type="pres">
      <dgm:prSet presAssocID="{8D99557A-4B48-4DB7-AC4C-CE77B193BFBF}" presName="iconRect" presStyleLbl="node1" presStyleIdx="1" presStyleCnt="6"/>
      <dgm:spPr>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1964790-DBF9-4A7E-B11C-86F8E17021E0}" type="pres">
      <dgm:prSet presAssocID="{8D99557A-4B48-4DB7-AC4C-CE77B193BFBF}" presName="spaceRect" presStyleCnt="0"/>
      <dgm:spPr/>
    </dgm:pt>
    <dgm:pt modelId="{E2501B07-E1B0-4489-82D1-C652E2D06F11}" type="pres">
      <dgm:prSet presAssocID="{8D99557A-4B48-4DB7-AC4C-CE77B193BFBF}" presName="textRect" presStyleLbl="revTx" presStyleIdx="1" presStyleCnt="6">
        <dgm:presLayoutVars>
          <dgm:chMax val="1"/>
          <dgm:chPref val="1"/>
        </dgm:presLayoutVars>
      </dgm:prSet>
      <dgm:spPr/>
    </dgm:pt>
    <dgm:pt modelId="{83F14755-114E-4F77-8C87-9207F135116C}" type="pres">
      <dgm:prSet presAssocID="{941B993D-431F-464D-9AB8-818931C2764E}" presName="sibTrans" presStyleCnt="0"/>
      <dgm:spPr/>
    </dgm:pt>
    <dgm:pt modelId="{0901DD45-1069-4770-BA76-B469C1A243E1}" type="pres">
      <dgm:prSet presAssocID="{2F25C033-9975-4D81-BE2B-2AB6B85235FC}" presName="compNode" presStyleCnt="0"/>
      <dgm:spPr/>
    </dgm:pt>
    <dgm:pt modelId="{E3ECC414-BE30-4CF0-9880-ECB21BA428EF}" type="pres">
      <dgm:prSet presAssocID="{2F25C033-9975-4D81-BE2B-2AB6B85235FC}" presName="iconRect" presStyleLbl="node1" presStyleIdx="2" presStyleCnt="6"/>
      <dgm:spPr>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68287E8D-D5B1-48EA-B4FD-F3DBA52EB9DD}" type="pres">
      <dgm:prSet presAssocID="{2F25C033-9975-4D81-BE2B-2AB6B85235FC}" presName="spaceRect" presStyleCnt="0"/>
      <dgm:spPr/>
    </dgm:pt>
    <dgm:pt modelId="{EBFDD801-FD2E-4BED-908C-2C0E4C939EE3}" type="pres">
      <dgm:prSet presAssocID="{2F25C033-9975-4D81-BE2B-2AB6B85235FC}" presName="textRect" presStyleLbl="revTx" presStyleIdx="2" presStyleCnt="6">
        <dgm:presLayoutVars>
          <dgm:chMax val="1"/>
          <dgm:chPref val="1"/>
        </dgm:presLayoutVars>
      </dgm:prSet>
      <dgm:spPr/>
    </dgm:pt>
    <dgm:pt modelId="{92C753F3-874B-4649-AAC5-F759961AD44B}" type="pres">
      <dgm:prSet presAssocID="{9DC9B225-5D93-45FE-9BEB-4E2A5F5FA720}" presName="sibTrans" presStyleCnt="0"/>
      <dgm:spPr/>
    </dgm:pt>
    <dgm:pt modelId="{23F10508-3B9A-4A03-B43E-DF02C6DD1FDA}" type="pres">
      <dgm:prSet presAssocID="{49D1FB68-3524-42BF-8390-001A5A699296}" presName="compNode" presStyleCnt="0"/>
      <dgm:spPr/>
    </dgm:pt>
    <dgm:pt modelId="{DB517A70-2A95-46BB-B452-9023037E0E58}" type="pres">
      <dgm:prSet presAssocID="{49D1FB68-3524-42BF-8390-001A5A699296}" presName="iconRect" presStyleLbl="node1" presStyleIdx="3" presStyleCnt="6"/>
      <dgm:spPr>
        <a:blipFill>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04AA070-96AA-4088-B2F2-46A79C7F6871}" type="pres">
      <dgm:prSet presAssocID="{49D1FB68-3524-42BF-8390-001A5A699296}" presName="spaceRect" presStyleCnt="0"/>
      <dgm:spPr/>
    </dgm:pt>
    <dgm:pt modelId="{2DD09562-F995-4656-8109-3722339161F8}" type="pres">
      <dgm:prSet presAssocID="{49D1FB68-3524-42BF-8390-001A5A699296}" presName="textRect" presStyleLbl="revTx" presStyleIdx="3" presStyleCnt="6">
        <dgm:presLayoutVars>
          <dgm:chMax val="1"/>
          <dgm:chPref val="1"/>
        </dgm:presLayoutVars>
      </dgm:prSet>
      <dgm:spPr/>
    </dgm:pt>
    <dgm:pt modelId="{51376789-7D3E-494E-8284-A5AB28EB6E17}" type="pres">
      <dgm:prSet presAssocID="{A955B7DB-B150-4282-82AA-481FD075D24C}" presName="sibTrans" presStyleCnt="0"/>
      <dgm:spPr/>
    </dgm:pt>
    <dgm:pt modelId="{91AB5D12-F476-4FEC-B404-4B9FF7F5FF15}" type="pres">
      <dgm:prSet presAssocID="{46248C39-8243-4B78-99E8-96996C4C1B96}" presName="compNode" presStyleCnt="0"/>
      <dgm:spPr/>
    </dgm:pt>
    <dgm:pt modelId="{E3F33DB2-6DD0-45F2-8733-4446063EC51D}" type="pres">
      <dgm:prSet presAssocID="{46248C39-8243-4B78-99E8-96996C4C1B96}" presName="iconRect" presStyleLbl="node1" presStyleIdx="4" presStyleCnt="6"/>
      <dgm:spPr>
        <a:blipFill>
          <a:blip xmlns:r="http://schemas.openxmlformats.org/officeDocument/2006/relationships"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eting"/>
        </a:ext>
      </dgm:extLst>
    </dgm:pt>
    <dgm:pt modelId="{9CF88C05-DCCE-44AD-8AEE-EBC1C5860875}" type="pres">
      <dgm:prSet presAssocID="{46248C39-8243-4B78-99E8-96996C4C1B96}" presName="spaceRect" presStyleCnt="0"/>
      <dgm:spPr/>
    </dgm:pt>
    <dgm:pt modelId="{049F38A2-FD6B-4025-A423-D630D2B057A1}" type="pres">
      <dgm:prSet presAssocID="{46248C39-8243-4B78-99E8-96996C4C1B96}" presName="textRect" presStyleLbl="revTx" presStyleIdx="4" presStyleCnt="6">
        <dgm:presLayoutVars>
          <dgm:chMax val="1"/>
          <dgm:chPref val="1"/>
        </dgm:presLayoutVars>
      </dgm:prSet>
      <dgm:spPr/>
    </dgm:pt>
    <dgm:pt modelId="{BDFF2F41-B48B-4B14-B1E4-2D1DF1D0C522}" type="pres">
      <dgm:prSet presAssocID="{63028C25-53BA-4C89-86A5-6327D92DA74C}" presName="sibTrans" presStyleCnt="0"/>
      <dgm:spPr/>
    </dgm:pt>
    <dgm:pt modelId="{657868D0-B2FE-440C-877F-708D66DDE06C}" type="pres">
      <dgm:prSet presAssocID="{C4FC8343-BE53-4ADA-A0D2-22D9E1C77495}" presName="compNode" presStyleCnt="0"/>
      <dgm:spPr/>
    </dgm:pt>
    <dgm:pt modelId="{301002BB-23E2-4777-B3AD-2125BA0CE004}" type="pres">
      <dgm:prSet presAssocID="{C4FC8343-BE53-4ADA-A0D2-22D9E1C77495}" presName="iconRect" presStyleLbl="node1" presStyleIdx="5" presStyleCnt="6"/>
      <dgm:spPr>
        <a:blipFill>
          <a:blip xmlns:r="http://schemas.openxmlformats.org/officeDocument/2006/relationships"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nce"/>
        </a:ext>
      </dgm:extLst>
    </dgm:pt>
    <dgm:pt modelId="{88C8BFC9-FF59-4420-9BE6-0B0A169CEA10}" type="pres">
      <dgm:prSet presAssocID="{C4FC8343-BE53-4ADA-A0D2-22D9E1C77495}" presName="spaceRect" presStyleCnt="0"/>
      <dgm:spPr/>
    </dgm:pt>
    <dgm:pt modelId="{F1EC8782-4108-4470-A919-63A620F972F1}" type="pres">
      <dgm:prSet presAssocID="{C4FC8343-BE53-4ADA-A0D2-22D9E1C77495}" presName="textRect" presStyleLbl="revTx" presStyleIdx="5" presStyleCnt="6">
        <dgm:presLayoutVars>
          <dgm:chMax val="1"/>
          <dgm:chPref val="1"/>
        </dgm:presLayoutVars>
      </dgm:prSet>
      <dgm:spPr/>
    </dgm:pt>
  </dgm:ptLst>
  <dgm:cxnLst>
    <dgm:cxn modelId="{2173A40C-2EB4-694B-A6E6-5F86D1EEB450}" type="presOf" srcId="{2DEFFBC4-996C-45ED-AD70-7619DE9C2F2F}" destId="{EA165C84-DA1B-42E9-A5AA-E5EE52912F9C}" srcOrd="0" destOrd="0" presId="urn:microsoft.com/office/officeart/2018/2/layout/IconLabelList"/>
    <dgm:cxn modelId="{15839237-6A45-A04F-B84E-D1C5B8FC3602}" type="presOf" srcId="{8D99557A-4B48-4DB7-AC4C-CE77B193BFBF}" destId="{E2501B07-E1B0-4489-82D1-C652E2D06F11}" srcOrd="0" destOrd="0" presId="urn:microsoft.com/office/officeart/2018/2/layout/IconLabelList"/>
    <dgm:cxn modelId="{DF37E042-EF60-0A41-A7D8-DF4B46FBD07E}" type="presOf" srcId="{46248C39-8243-4B78-99E8-96996C4C1B96}" destId="{049F38A2-FD6B-4025-A423-D630D2B057A1}" srcOrd="0" destOrd="0" presId="urn:microsoft.com/office/officeart/2018/2/layout/IconLabelList"/>
    <dgm:cxn modelId="{2B6D2059-69BA-4318-8C24-5B53260C47EA}" srcId="{BCE3D468-BCEE-43E4-819B-0AE8E9D9ADA8}" destId="{49D1FB68-3524-42BF-8390-001A5A699296}" srcOrd="3" destOrd="0" parTransId="{5B4FBA14-FEC9-4D34-852F-6361FB3E840E}" sibTransId="{A955B7DB-B150-4282-82AA-481FD075D24C}"/>
    <dgm:cxn modelId="{3EEE0977-14F7-5F48-B265-ABD0E975E109}" type="presOf" srcId="{2F25C033-9975-4D81-BE2B-2AB6B85235FC}" destId="{EBFDD801-FD2E-4BED-908C-2C0E4C939EE3}" srcOrd="0" destOrd="0" presId="urn:microsoft.com/office/officeart/2018/2/layout/IconLabelList"/>
    <dgm:cxn modelId="{844D97A0-6770-9F46-9766-D6AFE3124A01}" type="presOf" srcId="{BCE3D468-BCEE-43E4-819B-0AE8E9D9ADA8}" destId="{FF4D0B1B-BC9F-4BC8-93C9-419AC17BC818}" srcOrd="0" destOrd="0" presId="urn:microsoft.com/office/officeart/2018/2/layout/IconLabelList"/>
    <dgm:cxn modelId="{76D953B9-41F4-F949-8820-FF23E8DF2ABA}" type="presOf" srcId="{49D1FB68-3524-42BF-8390-001A5A699296}" destId="{2DD09562-F995-4656-8109-3722339161F8}" srcOrd="0" destOrd="0" presId="urn:microsoft.com/office/officeart/2018/2/layout/IconLabelList"/>
    <dgm:cxn modelId="{0E4062D0-F0DD-44A6-B9D5-9B1494B7F8F3}" srcId="{BCE3D468-BCEE-43E4-819B-0AE8E9D9ADA8}" destId="{8D99557A-4B48-4DB7-AC4C-CE77B193BFBF}" srcOrd="1" destOrd="0" parTransId="{C70EAE37-A6D1-4764-A3A4-5ACA6B9FB701}" sibTransId="{941B993D-431F-464D-9AB8-818931C2764E}"/>
    <dgm:cxn modelId="{DC35D4E1-38A5-4B16-85E0-99A566FE51FE}" srcId="{BCE3D468-BCEE-43E4-819B-0AE8E9D9ADA8}" destId="{2DEFFBC4-996C-45ED-AD70-7619DE9C2F2F}" srcOrd="0" destOrd="0" parTransId="{E5DDD532-08E4-49DB-A877-02C0D4A55255}" sibTransId="{0E6804C7-F5CD-4E9B-B9D0-EFB78EC90FDD}"/>
    <dgm:cxn modelId="{F5619BE9-2E50-4FAC-B46B-3FA6F20F9533}" srcId="{BCE3D468-BCEE-43E4-819B-0AE8E9D9ADA8}" destId="{46248C39-8243-4B78-99E8-96996C4C1B96}" srcOrd="4" destOrd="0" parTransId="{21F55F14-74E5-427F-955A-3DAB2E4FF587}" sibTransId="{63028C25-53BA-4C89-86A5-6327D92DA74C}"/>
    <dgm:cxn modelId="{55B013EE-B4DD-4C22-BD87-FDE76D8BFAE3}" srcId="{BCE3D468-BCEE-43E4-819B-0AE8E9D9ADA8}" destId="{2F25C033-9975-4D81-BE2B-2AB6B85235FC}" srcOrd="2" destOrd="0" parTransId="{3FB16DBF-A7E9-45BA-9AB2-A413C6B3A666}" sibTransId="{9DC9B225-5D93-45FE-9BEB-4E2A5F5FA720}"/>
    <dgm:cxn modelId="{F1912EF8-F2DD-4444-B931-596108734E92}" type="presOf" srcId="{C4FC8343-BE53-4ADA-A0D2-22D9E1C77495}" destId="{F1EC8782-4108-4470-A919-63A620F972F1}" srcOrd="0" destOrd="0" presId="urn:microsoft.com/office/officeart/2018/2/layout/IconLabelList"/>
    <dgm:cxn modelId="{886EABF8-9C10-422E-8669-2D8EA713A632}" srcId="{BCE3D468-BCEE-43E4-819B-0AE8E9D9ADA8}" destId="{C4FC8343-BE53-4ADA-A0D2-22D9E1C77495}" srcOrd="5" destOrd="0" parTransId="{088A25E2-584D-4717-A0C6-5297520F9961}" sibTransId="{7D55AD6E-3705-422A-A448-A5D3908CD017}"/>
    <dgm:cxn modelId="{DA026895-B051-6E43-8AFB-057270552D35}" type="presParOf" srcId="{FF4D0B1B-BC9F-4BC8-93C9-419AC17BC818}" destId="{B2E7812A-4205-4B01-AACB-79BD7A6C43B7}" srcOrd="0" destOrd="0" presId="urn:microsoft.com/office/officeart/2018/2/layout/IconLabelList"/>
    <dgm:cxn modelId="{250ACAC8-3CB6-CE4B-B4D9-AF79F9BFD4D9}" type="presParOf" srcId="{B2E7812A-4205-4B01-AACB-79BD7A6C43B7}" destId="{36BBDA7E-953E-4757-ABFF-B188E7E08834}" srcOrd="0" destOrd="0" presId="urn:microsoft.com/office/officeart/2018/2/layout/IconLabelList"/>
    <dgm:cxn modelId="{00EB8417-D6B5-7A4C-B360-6443CFE0D1A4}" type="presParOf" srcId="{B2E7812A-4205-4B01-AACB-79BD7A6C43B7}" destId="{8EDD5DE1-E438-4183-ACBF-058B8CEB470F}" srcOrd="1" destOrd="0" presId="urn:microsoft.com/office/officeart/2018/2/layout/IconLabelList"/>
    <dgm:cxn modelId="{FABB156A-47BE-7144-B754-EAF6F381CE18}" type="presParOf" srcId="{B2E7812A-4205-4B01-AACB-79BD7A6C43B7}" destId="{EA165C84-DA1B-42E9-A5AA-E5EE52912F9C}" srcOrd="2" destOrd="0" presId="urn:microsoft.com/office/officeart/2018/2/layout/IconLabelList"/>
    <dgm:cxn modelId="{7D5F659B-F853-574F-936B-6DC65AA257CB}" type="presParOf" srcId="{FF4D0B1B-BC9F-4BC8-93C9-419AC17BC818}" destId="{15593ACF-5B80-47FA-86D0-1A5B4D922D86}" srcOrd="1" destOrd="0" presId="urn:microsoft.com/office/officeart/2018/2/layout/IconLabelList"/>
    <dgm:cxn modelId="{B6E15055-124C-5741-A812-2DFA5302D6F1}" type="presParOf" srcId="{FF4D0B1B-BC9F-4BC8-93C9-419AC17BC818}" destId="{20700F52-2531-46C6-B3C3-5D4156CD7D0B}" srcOrd="2" destOrd="0" presId="urn:microsoft.com/office/officeart/2018/2/layout/IconLabelList"/>
    <dgm:cxn modelId="{DFD27EF7-3346-5B4B-B798-0090F1249E80}" type="presParOf" srcId="{20700F52-2531-46C6-B3C3-5D4156CD7D0B}" destId="{5C611463-0432-4F04-9B76-414631EC435F}" srcOrd="0" destOrd="0" presId="urn:microsoft.com/office/officeart/2018/2/layout/IconLabelList"/>
    <dgm:cxn modelId="{B3E292F2-2146-244E-8A99-4E4643E9B752}" type="presParOf" srcId="{20700F52-2531-46C6-B3C3-5D4156CD7D0B}" destId="{51964790-DBF9-4A7E-B11C-86F8E17021E0}" srcOrd="1" destOrd="0" presId="urn:microsoft.com/office/officeart/2018/2/layout/IconLabelList"/>
    <dgm:cxn modelId="{8CBEFC74-745A-F24F-9D69-F8D07308DC25}" type="presParOf" srcId="{20700F52-2531-46C6-B3C3-5D4156CD7D0B}" destId="{E2501B07-E1B0-4489-82D1-C652E2D06F11}" srcOrd="2" destOrd="0" presId="urn:microsoft.com/office/officeart/2018/2/layout/IconLabelList"/>
    <dgm:cxn modelId="{39421A0E-0ACC-9D47-AFC0-71981CD56B2D}" type="presParOf" srcId="{FF4D0B1B-BC9F-4BC8-93C9-419AC17BC818}" destId="{83F14755-114E-4F77-8C87-9207F135116C}" srcOrd="3" destOrd="0" presId="urn:microsoft.com/office/officeart/2018/2/layout/IconLabelList"/>
    <dgm:cxn modelId="{12519C35-DC07-4246-ABD2-F9074D26B242}" type="presParOf" srcId="{FF4D0B1B-BC9F-4BC8-93C9-419AC17BC818}" destId="{0901DD45-1069-4770-BA76-B469C1A243E1}" srcOrd="4" destOrd="0" presId="urn:microsoft.com/office/officeart/2018/2/layout/IconLabelList"/>
    <dgm:cxn modelId="{3FF9A724-FB06-8843-AD1D-46489B6253F4}" type="presParOf" srcId="{0901DD45-1069-4770-BA76-B469C1A243E1}" destId="{E3ECC414-BE30-4CF0-9880-ECB21BA428EF}" srcOrd="0" destOrd="0" presId="urn:microsoft.com/office/officeart/2018/2/layout/IconLabelList"/>
    <dgm:cxn modelId="{3A7B5655-8C8C-1A49-96C6-1F2567F5E92C}" type="presParOf" srcId="{0901DD45-1069-4770-BA76-B469C1A243E1}" destId="{68287E8D-D5B1-48EA-B4FD-F3DBA52EB9DD}" srcOrd="1" destOrd="0" presId="urn:microsoft.com/office/officeart/2018/2/layout/IconLabelList"/>
    <dgm:cxn modelId="{2C2826E4-781A-3448-8A95-035CBAFFF64B}" type="presParOf" srcId="{0901DD45-1069-4770-BA76-B469C1A243E1}" destId="{EBFDD801-FD2E-4BED-908C-2C0E4C939EE3}" srcOrd="2" destOrd="0" presId="urn:microsoft.com/office/officeart/2018/2/layout/IconLabelList"/>
    <dgm:cxn modelId="{16C25E3A-6320-2944-85A3-45AD5B723AAD}" type="presParOf" srcId="{FF4D0B1B-BC9F-4BC8-93C9-419AC17BC818}" destId="{92C753F3-874B-4649-AAC5-F759961AD44B}" srcOrd="5" destOrd="0" presId="urn:microsoft.com/office/officeart/2018/2/layout/IconLabelList"/>
    <dgm:cxn modelId="{FFBC98FB-26D1-284C-8244-0888D673B743}" type="presParOf" srcId="{FF4D0B1B-BC9F-4BC8-93C9-419AC17BC818}" destId="{23F10508-3B9A-4A03-B43E-DF02C6DD1FDA}" srcOrd="6" destOrd="0" presId="urn:microsoft.com/office/officeart/2018/2/layout/IconLabelList"/>
    <dgm:cxn modelId="{B5FAFACE-21F6-7847-A55D-C77427ADD79E}" type="presParOf" srcId="{23F10508-3B9A-4A03-B43E-DF02C6DD1FDA}" destId="{DB517A70-2A95-46BB-B452-9023037E0E58}" srcOrd="0" destOrd="0" presId="urn:microsoft.com/office/officeart/2018/2/layout/IconLabelList"/>
    <dgm:cxn modelId="{ED9B886C-A097-EB40-841F-8B4B3ACAB519}" type="presParOf" srcId="{23F10508-3B9A-4A03-B43E-DF02C6DD1FDA}" destId="{504AA070-96AA-4088-B2F2-46A79C7F6871}" srcOrd="1" destOrd="0" presId="urn:microsoft.com/office/officeart/2018/2/layout/IconLabelList"/>
    <dgm:cxn modelId="{8610EC7F-1F03-9547-AAE7-EC05A7090DE5}" type="presParOf" srcId="{23F10508-3B9A-4A03-B43E-DF02C6DD1FDA}" destId="{2DD09562-F995-4656-8109-3722339161F8}" srcOrd="2" destOrd="0" presId="urn:microsoft.com/office/officeart/2018/2/layout/IconLabelList"/>
    <dgm:cxn modelId="{D3785335-D207-2846-938A-F294F24A1D36}" type="presParOf" srcId="{FF4D0B1B-BC9F-4BC8-93C9-419AC17BC818}" destId="{51376789-7D3E-494E-8284-A5AB28EB6E17}" srcOrd="7" destOrd="0" presId="urn:microsoft.com/office/officeart/2018/2/layout/IconLabelList"/>
    <dgm:cxn modelId="{DBBE59FA-37DC-6E44-986A-5EC77DCE7ECB}" type="presParOf" srcId="{FF4D0B1B-BC9F-4BC8-93C9-419AC17BC818}" destId="{91AB5D12-F476-4FEC-B404-4B9FF7F5FF15}" srcOrd="8" destOrd="0" presId="urn:microsoft.com/office/officeart/2018/2/layout/IconLabelList"/>
    <dgm:cxn modelId="{2CBBFBF1-CF6D-5C42-9461-B47978F05560}" type="presParOf" srcId="{91AB5D12-F476-4FEC-B404-4B9FF7F5FF15}" destId="{E3F33DB2-6DD0-45F2-8733-4446063EC51D}" srcOrd="0" destOrd="0" presId="urn:microsoft.com/office/officeart/2018/2/layout/IconLabelList"/>
    <dgm:cxn modelId="{53C2A249-644B-9640-85D8-2971116322E0}" type="presParOf" srcId="{91AB5D12-F476-4FEC-B404-4B9FF7F5FF15}" destId="{9CF88C05-DCCE-44AD-8AEE-EBC1C5860875}" srcOrd="1" destOrd="0" presId="urn:microsoft.com/office/officeart/2018/2/layout/IconLabelList"/>
    <dgm:cxn modelId="{F0BD4363-9157-4748-8087-01A28C0FD137}" type="presParOf" srcId="{91AB5D12-F476-4FEC-B404-4B9FF7F5FF15}" destId="{049F38A2-FD6B-4025-A423-D630D2B057A1}" srcOrd="2" destOrd="0" presId="urn:microsoft.com/office/officeart/2018/2/layout/IconLabelList"/>
    <dgm:cxn modelId="{C41AAFFA-4232-7E46-B45A-737228B6DECC}" type="presParOf" srcId="{FF4D0B1B-BC9F-4BC8-93C9-419AC17BC818}" destId="{BDFF2F41-B48B-4B14-B1E4-2D1DF1D0C522}" srcOrd="9" destOrd="0" presId="urn:microsoft.com/office/officeart/2018/2/layout/IconLabelList"/>
    <dgm:cxn modelId="{12812968-4ACD-7843-8DC1-2B0975FC5D2C}" type="presParOf" srcId="{FF4D0B1B-BC9F-4BC8-93C9-419AC17BC818}" destId="{657868D0-B2FE-440C-877F-708D66DDE06C}" srcOrd="10" destOrd="0" presId="urn:microsoft.com/office/officeart/2018/2/layout/IconLabelList"/>
    <dgm:cxn modelId="{3927B0E7-08FD-0646-A4C5-5E7DA2A6B940}" type="presParOf" srcId="{657868D0-B2FE-440C-877F-708D66DDE06C}" destId="{301002BB-23E2-4777-B3AD-2125BA0CE004}" srcOrd="0" destOrd="0" presId="urn:microsoft.com/office/officeart/2018/2/layout/IconLabelList"/>
    <dgm:cxn modelId="{CD91C533-AF10-8045-8E23-0A3B2B1E4F90}" type="presParOf" srcId="{657868D0-B2FE-440C-877F-708D66DDE06C}" destId="{88C8BFC9-FF59-4420-9BE6-0B0A169CEA10}" srcOrd="1" destOrd="0" presId="urn:microsoft.com/office/officeart/2018/2/layout/IconLabelList"/>
    <dgm:cxn modelId="{FAA99651-005D-CD4B-8C3F-2C92AEBECE49}" type="presParOf" srcId="{657868D0-B2FE-440C-877F-708D66DDE06C}" destId="{F1EC8782-4108-4470-A919-63A620F972F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67B4E0-FF96-4F62-B89E-110BB79375AA}" type="doc">
      <dgm:prSet loTypeId="urn:microsoft.com/office/officeart/2018/2/layout/IconLabelList" loCatId="icon" qsTypeId="urn:microsoft.com/office/officeart/2005/8/quickstyle/simple4" qsCatId="simple" csTypeId="urn:microsoft.com/office/officeart/2018/5/colors/Iconchunking_neutralbg_colorful5" csCatId="colorful" phldr="1"/>
      <dgm:spPr/>
      <dgm:t>
        <a:bodyPr/>
        <a:lstStyle/>
        <a:p>
          <a:endParaRPr lang="en-US"/>
        </a:p>
      </dgm:t>
    </dgm:pt>
    <dgm:pt modelId="{4B80AA2C-F46B-4F05-950D-37C6FB7AE4FC}">
      <dgm:prSet/>
      <dgm:spPr/>
      <dgm:t>
        <a:bodyPr/>
        <a:lstStyle/>
        <a:p>
          <a:r>
            <a:rPr lang="en-US" b="0" i="0" dirty="0">
              <a:latin typeface="Arial Hebrew Scholar Light" pitchFamily="2" charset="-79"/>
              <a:cs typeface="Arial Hebrew Scholar Light" pitchFamily="2" charset="-79"/>
            </a:rPr>
            <a:t>White</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paper/Research</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reports(Token</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Economy</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101,</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User</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Cases</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Analysis</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and</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etc.)</a:t>
          </a:r>
        </a:p>
      </dgm:t>
    </dgm:pt>
    <dgm:pt modelId="{C0B932AC-B0FB-46D5-AEED-25DAEF5525C1}" type="parTrans" cxnId="{04EEA720-D112-42A9-B10E-2E7F6ED0CAD0}">
      <dgm:prSet/>
      <dgm:spPr/>
      <dgm:t>
        <a:bodyPr/>
        <a:lstStyle/>
        <a:p>
          <a:endParaRPr lang="en-US" b="0" i="0">
            <a:latin typeface="Arial Hebrew Scholar Light" pitchFamily="2" charset="-79"/>
            <a:cs typeface="Arial Hebrew Scholar Light" pitchFamily="2" charset="-79"/>
          </a:endParaRPr>
        </a:p>
      </dgm:t>
    </dgm:pt>
    <dgm:pt modelId="{8CBA1A32-C762-4841-AEF9-8444F6D489A6}" type="sibTrans" cxnId="{04EEA720-D112-42A9-B10E-2E7F6ED0CAD0}">
      <dgm:prSet/>
      <dgm:spPr/>
      <dgm:t>
        <a:bodyPr/>
        <a:lstStyle/>
        <a:p>
          <a:endParaRPr lang="en-US" b="0" i="0">
            <a:latin typeface="Arial Hebrew Scholar Light" pitchFamily="2" charset="-79"/>
            <a:cs typeface="Arial Hebrew Scholar Light" pitchFamily="2" charset="-79"/>
          </a:endParaRPr>
        </a:p>
      </dgm:t>
    </dgm:pt>
    <dgm:pt modelId="{80644284-BF20-4731-8BBA-17A59CE815C3}">
      <dgm:prSet/>
      <dgm:spPr/>
      <dgm:t>
        <a:bodyPr/>
        <a:lstStyle/>
        <a:p>
          <a:r>
            <a:rPr lang="en-US" b="0" i="0">
              <a:latin typeface="Arial Hebrew Scholar Light" pitchFamily="2" charset="-79"/>
              <a:cs typeface="Arial Hebrew Scholar Light" pitchFamily="2" charset="-79"/>
            </a:rPr>
            <a:t>Token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Economy</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Models</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Design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Consultation</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Service</a:t>
          </a:r>
        </a:p>
      </dgm:t>
    </dgm:pt>
    <dgm:pt modelId="{292C4703-C032-4034-ADDB-21025394257D}" type="parTrans" cxnId="{97714F77-4E24-4457-8836-7131AF9BB7EA}">
      <dgm:prSet/>
      <dgm:spPr/>
      <dgm:t>
        <a:bodyPr/>
        <a:lstStyle/>
        <a:p>
          <a:endParaRPr lang="en-US" b="0" i="0">
            <a:latin typeface="Arial Hebrew Scholar Light" pitchFamily="2" charset="-79"/>
            <a:cs typeface="Arial Hebrew Scholar Light" pitchFamily="2" charset="-79"/>
          </a:endParaRPr>
        </a:p>
      </dgm:t>
    </dgm:pt>
    <dgm:pt modelId="{D09A9CB8-99B1-4242-A10D-3CEA9124AB6D}" type="sibTrans" cxnId="{97714F77-4E24-4457-8836-7131AF9BB7EA}">
      <dgm:prSet/>
      <dgm:spPr/>
      <dgm:t>
        <a:bodyPr/>
        <a:lstStyle/>
        <a:p>
          <a:endParaRPr lang="en-US" b="0" i="0">
            <a:latin typeface="Arial Hebrew Scholar Light" pitchFamily="2" charset="-79"/>
            <a:cs typeface="Arial Hebrew Scholar Light" pitchFamily="2" charset="-79"/>
          </a:endParaRPr>
        </a:p>
      </dgm:t>
    </dgm:pt>
    <dgm:pt modelId="{781CEA16-93DD-49F5-934F-966A51EF6A3F}">
      <dgm:prSet/>
      <dgm:spPr/>
      <dgm:t>
        <a:bodyPr/>
        <a:lstStyle/>
        <a:p>
          <a:r>
            <a:rPr lang="en-US" b="0" i="0">
              <a:latin typeface="Arial Hebrew Scholar Light" pitchFamily="2" charset="-79"/>
              <a:cs typeface="Arial Hebrew Scholar Light" pitchFamily="2" charset="-79"/>
            </a:rPr>
            <a:t>Events</a:t>
          </a:r>
          <a:r>
            <a:rPr lang="zh-CN" b="0" i="0">
              <a:latin typeface="Arial Hebrew Scholar Light" pitchFamily="2" charset="-79"/>
              <a:cs typeface="Arial Hebrew Scholar Light" pitchFamily="2" charset="-79"/>
            </a:rPr>
            <a:t> </a:t>
          </a:r>
          <a:r>
            <a:rPr lang="en-US" b="0" i="0">
              <a:latin typeface="Arial Hebrew Scholar Light" pitchFamily="2" charset="-79"/>
              <a:cs typeface="Arial Hebrew Scholar Light" pitchFamily="2" charset="-79"/>
            </a:rPr>
            <a:t>Organization</a:t>
          </a:r>
        </a:p>
      </dgm:t>
    </dgm:pt>
    <dgm:pt modelId="{26121C68-2556-4401-9AC6-37B3B03D13A8}" type="parTrans" cxnId="{E259DA6B-5ECD-489C-BE24-78A6C9D63693}">
      <dgm:prSet/>
      <dgm:spPr/>
      <dgm:t>
        <a:bodyPr/>
        <a:lstStyle/>
        <a:p>
          <a:endParaRPr lang="en-US" b="0" i="0">
            <a:latin typeface="Arial Hebrew Scholar Light" pitchFamily="2" charset="-79"/>
            <a:cs typeface="Arial Hebrew Scholar Light" pitchFamily="2" charset="-79"/>
          </a:endParaRPr>
        </a:p>
      </dgm:t>
    </dgm:pt>
    <dgm:pt modelId="{4182F5B8-0C42-4767-9E2D-DDCBF4F1CD8D}" type="sibTrans" cxnId="{E259DA6B-5ECD-489C-BE24-78A6C9D63693}">
      <dgm:prSet/>
      <dgm:spPr/>
      <dgm:t>
        <a:bodyPr/>
        <a:lstStyle/>
        <a:p>
          <a:endParaRPr lang="en-US" b="0" i="0">
            <a:latin typeface="Arial Hebrew Scholar Light" pitchFamily="2" charset="-79"/>
            <a:cs typeface="Arial Hebrew Scholar Light" pitchFamily="2" charset="-79"/>
          </a:endParaRPr>
        </a:p>
      </dgm:t>
    </dgm:pt>
    <dgm:pt modelId="{264A0AB2-0A78-46C9-B80C-590BF466F978}" type="pres">
      <dgm:prSet presAssocID="{3667B4E0-FF96-4F62-B89E-110BB79375AA}" presName="root" presStyleCnt="0">
        <dgm:presLayoutVars>
          <dgm:dir/>
          <dgm:resizeHandles val="exact"/>
        </dgm:presLayoutVars>
      </dgm:prSet>
      <dgm:spPr/>
    </dgm:pt>
    <dgm:pt modelId="{A0240FC5-1B95-4698-9B48-5C4AEB6B6A32}" type="pres">
      <dgm:prSet presAssocID="{4B80AA2C-F46B-4F05-950D-37C6FB7AE4FC}" presName="compNode" presStyleCnt="0"/>
      <dgm:spPr/>
    </dgm:pt>
    <dgm:pt modelId="{D82702B0-995C-4617-892E-3A13D09A7208}" type="pres">
      <dgm:prSet presAssocID="{4B80AA2C-F46B-4F05-950D-37C6FB7AE4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0993CA9-77EF-45E2-8482-7787DC25CE39}" type="pres">
      <dgm:prSet presAssocID="{4B80AA2C-F46B-4F05-950D-37C6FB7AE4FC}" presName="spaceRect" presStyleCnt="0"/>
      <dgm:spPr/>
    </dgm:pt>
    <dgm:pt modelId="{C15EC0D6-3382-4D95-80EE-18401334B7BE}" type="pres">
      <dgm:prSet presAssocID="{4B80AA2C-F46B-4F05-950D-37C6FB7AE4FC}" presName="textRect" presStyleLbl="revTx" presStyleIdx="0" presStyleCnt="3">
        <dgm:presLayoutVars>
          <dgm:chMax val="1"/>
          <dgm:chPref val="1"/>
        </dgm:presLayoutVars>
      </dgm:prSet>
      <dgm:spPr/>
    </dgm:pt>
    <dgm:pt modelId="{8054FE32-4A5A-40B9-BCC0-392493B41D1F}" type="pres">
      <dgm:prSet presAssocID="{8CBA1A32-C762-4841-AEF9-8444F6D489A6}" presName="sibTrans" presStyleCnt="0"/>
      <dgm:spPr/>
    </dgm:pt>
    <dgm:pt modelId="{EE90B49A-F316-4DA5-81F7-2FE9A5D16C6A}" type="pres">
      <dgm:prSet presAssocID="{80644284-BF20-4731-8BBA-17A59CE815C3}" presName="compNode" presStyleCnt="0"/>
      <dgm:spPr/>
    </dgm:pt>
    <dgm:pt modelId="{37B2FA86-20CC-4614-A937-03AD7A15751F}" type="pres">
      <dgm:prSet presAssocID="{80644284-BF20-4731-8BBA-17A59CE815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6F4A10C7-6F27-4F7D-BB28-E7E559474633}" type="pres">
      <dgm:prSet presAssocID="{80644284-BF20-4731-8BBA-17A59CE815C3}" presName="spaceRect" presStyleCnt="0"/>
      <dgm:spPr/>
    </dgm:pt>
    <dgm:pt modelId="{31EC6DCF-1926-43E7-A671-18CB5ABE19E1}" type="pres">
      <dgm:prSet presAssocID="{80644284-BF20-4731-8BBA-17A59CE815C3}" presName="textRect" presStyleLbl="revTx" presStyleIdx="1" presStyleCnt="3">
        <dgm:presLayoutVars>
          <dgm:chMax val="1"/>
          <dgm:chPref val="1"/>
        </dgm:presLayoutVars>
      </dgm:prSet>
      <dgm:spPr/>
    </dgm:pt>
    <dgm:pt modelId="{031E6978-9ED9-46F8-8CF5-625F387C409D}" type="pres">
      <dgm:prSet presAssocID="{D09A9CB8-99B1-4242-A10D-3CEA9124AB6D}" presName="sibTrans" presStyleCnt="0"/>
      <dgm:spPr/>
    </dgm:pt>
    <dgm:pt modelId="{C5EEAD2E-3F5C-44B5-8336-026F50914AEC}" type="pres">
      <dgm:prSet presAssocID="{781CEA16-93DD-49F5-934F-966A51EF6A3F}" presName="compNode" presStyleCnt="0"/>
      <dgm:spPr/>
    </dgm:pt>
    <dgm:pt modelId="{FBE27F1C-29AD-41F1-9AA3-E2F0EEA626E1}" type="pres">
      <dgm:prSet presAssocID="{781CEA16-93DD-49F5-934F-966A51EF6A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D075435D-49D5-43F6-85FE-1CF4C8F40578}" type="pres">
      <dgm:prSet presAssocID="{781CEA16-93DD-49F5-934F-966A51EF6A3F}" presName="spaceRect" presStyleCnt="0"/>
      <dgm:spPr/>
    </dgm:pt>
    <dgm:pt modelId="{38CC11F7-410E-4563-8E00-E59D3201BE3C}" type="pres">
      <dgm:prSet presAssocID="{781CEA16-93DD-49F5-934F-966A51EF6A3F}" presName="textRect" presStyleLbl="revTx" presStyleIdx="2" presStyleCnt="3">
        <dgm:presLayoutVars>
          <dgm:chMax val="1"/>
          <dgm:chPref val="1"/>
        </dgm:presLayoutVars>
      </dgm:prSet>
      <dgm:spPr/>
    </dgm:pt>
  </dgm:ptLst>
  <dgm:cxnLst>
    <dgm:cxn modelId="{04EEA720-D112-42A9-B10E-2E7F6ED0CAD0}" srcId="{3667B4E0-FF96-4F62-B89E-110BB79375AA}" destId="{4B80AA2C-F46B-4F05-950D-37C6FB7AE4FC}" srcOrd="0" destOrd="0" parTransId="{C0B932AC-B0FB-46D5-AEED-25DAEF5525C1}" sibTransId="{8CBA1A32-C762-4841-AEF9-8444F6D489A6}"/>
    <dgm:cxn modelId="{E259DA6B-5ECD-489C-BE24-78A6C9D63693}" srcId="{3667B4E0-FF96-4F62-B89E-110BB79375AA}" destId="{781CEA16-93DD-49F5-934F-966A51EF6A3F}" srcOrd="2" destOrd="0" parTransId="{26121C68-2556-4401-9AC6-37B3B03D13A8}" sibTransId="{4182F5B8-0C42-4767-9E2D-DDCBF4F1CD8D}"/>
    <dgm:cxn modelId="{97714F77-4E24-4457-8836-7131AF9BB7EA}" srcId="{3667B4E0-FF96-4F62-B89E-110BB79375AA}" destId="{80644284-BF20-4731-8BBA-17A59CE815C3}" srcOrd="1" destOrd="0" parTransId="{292C4703-C032-4034-ADDB-21025394257D}" sibTransId="{D09A9CB8-99B1-4242-A10D-3CEA9124AB6D}"/>
    <dgm:cxn modelId="{A0780F78-C35C-407C-A448-593D580FA34B}" type="presOf" srcId="{3667B4E0-FF96-4F62-B89E-110BB79375AA}" destId="{264A0AB2-0A78-46C9-B80C-590BF466F978}" srcOrd="0" destOrd="0" presId="urn:microsoft.com/office/officeart/2018/2/layout/IconLabelList"/>
    <dgm:cxn modelId="{1924F9AC-9711-4810-ACD1-8895E5635943}" type="presOf" srcId="{781CEA16-93DD-49F5-934F-966A51EF6A3F}" destId="{38CC11F7-410E-4563-8E00-E59D3201BE3C}" srcOrd="0" destOrd="0" presId="urn:microsoft.com/office/officeart/2018/2/layout/IconLabelList"/>
    <dgm:cxn modelId="{DA8744D8-548B-47C3-B6B0-F5B31203ACA0}" type="presOf" srcId="{4B80AA2C-F46B-4F05-950D-37C6FB7AE4FC}" destId="{C15EC0D6-3382-4D95-80EE-18401334B7BE}" srcOrd="0" destOrd="0" presId="urn:microsoft.com/office/officeart/2018/2/layout/IconLabelList"/>
    <dgm:cxn modelId="{C0C41FFB-0D9A-4712-BBD5-15B265D42EA6}" type="presOf" srcId="{80644284-BF20-4731-8BBA-17A59CE815C3}" destId="{31EC6DCF-1926-43E7-A671-18CB5ABE19E1}" srcOrd="0" destOrd="0" presId="urn:microsoft.com/office/officeart/2018/2/layout/IconLabelList"/>
    <dgm:cxn modelId="{90C5BA6D-FD0C-4CFF-9433-5795E2591260}" type="presParOf" srcId="{264A0AB2-0A78-46C9-B80C-590BF466F978}" destId="{A0240FC5-1B95-4698-9B48-5C4AEB6B6A32}" srcOrd="0" destOrd="0" presId="urn:microsoft.com/office/officeart/2018/2/layout/IconLabelList"/>
    <dgm:cxn modelId="{6ECCCD1B-B692-4404-BF3F-8E956CE4CF07}" type="presParOf" srcId="{A0240FC5-1B95-4698-9B48-5C4AEB6B6A32}" destId="{D82702B0-995C-4617-892E-3A13D09A7208}" srcOrd="0" destOrd="0" presId="urn:microsoft.com/office/officeart/2018/2/layout/IconLabelList"/>
    <dgm:cxn modelId="{CCD6ADBC-9579-4032-9E82-8019F2957077}" type="presParOf" srcId="{A0240FC5-1B95-4698-9B48-5C4AEB6B6A32}" destId="{00993CA9-77EF-45E2-8482-7787DC25CE39}" srcOrd="1" destOrd="0" presId="urn:microsoft.com/office/officeart/2018/2/layout/IconLabelList"/>
    <dgm:cxn modelId="{260F11D7-ED79-4EAF-B0AC-3400A10E1E57}" type="presParOf" srcId="{A0240FC5-1B95-4698-9B48-5C4AEB6B6A32}" destId="{C15EC0D6-3382-4D95-80EE-18401334B7BE}" srcOrd="2" destOrd="0" presId="urn:microsoft.com/office/officeart/2018/2/layout/IconLabelList"/>
    <dgm:cxn modelId="{09358BC8-FE3A-43CC-993A-B4EF70675211}" type="presParOf" srcId="{264A0AB2-0A78-46C9-B80C-590BF466F978}" destId="{8054FE32-4A5A-40B9-BCC0-392493B41D1F}" srcOrd="1" destOrd="0" presId="urn:microsoft.com/office/officeart/2018/2/layout/IconLabelList"/>
    <dgm:cxn modelId="{EB60366B-B6CB-4C36-97FD-BF22E1855075}" type="presParOf" srcId="{264A0AB2-0A78-46C9-B80C-590BF466F978}" destId="{EE90B49A-F316-4DA5-81F7-2FE9A5D16C6A}" srcOrd="2" destOrd="0" presId="urn:microsoft.com/office/officeart/2018/2/layout/IconLabelList"/>
    <dgm:cxn modelId="{6C67BDF9-C7E7-4200-9F09-BDDDBF4218E0}" type="presParOf" srcId="{EE90B49A-F316-4DA5-81F7-2FE9A5D16C6A}" destId="{37B2FA86-20CC-4614-A937-03AD7A15751F}" srcOrd="0" destOrd="0" presId="urn:microsoft.com/office/officeart/2018/2/layout/IconLabelList"/>
    <dgm:cxn modelId="{D146222A-CBCA-472D-B9CC-63E5E665F800}" type="presParOf" srcId="{EE90B49A-F316-4DA5-81F7-2FE9A5D16C6A}" destId="{6F4A10C7-6F27-4F7D-BB28-E7E559474633}" srcOrd="1" destOrd="0" presId="urn:microsoft.com/office/officeart/2018/2/layout/IconLabelList"/>
    <dgm:cxn modelId="{BCC7243C-4F54-41A7-BEA3-10F027AB9491}" type="presParOf" srcId="{EE90B49A-F316-4DA5-81F7-2FE9A5D16C6A}" destId="{31EC6DCF-1926-43E7-A671-18CB5ABE19E1}" srcOrd="2" destOrd="0" presId="urn:microsoft.com/office/officeart/2018/2/layout/IconLabelList"/>
    <dgm:cxn modelId="{57547FD3-A449-42D7-800D-E01C99C078CA}" type="presParOf" srcId="{264A0AB2-0A78-46C9-B80C-590BF466F978}" destId="{031E6978-9ED9-46F8-8CF5-625F387C409D}" srcOrd="3" destOrd="0" presId="urn:microsoft.com/office/officeart/2018/2/layout/IconLabelList"/>
    <dgm:cxn modelId="{73053194-C065-4285-B63C-123A6DA4EEF3}" type="presParOf" srcId="{264A0AB2-0A78-46C9-B80C-590BF466F978}" destId="{C5EEAD2E-3F5C-44B5-8336-026F50914AEC}" srcOrd="4" destOrd="0" presId="urn:microsoft.com/office/officeart/2018/2/layout/IconLabelList"/>
    <dgm:cxn modelId="{9864A314-1E71-4EC3-BFDB-7A9562C33686}" type="presParOf" srcId="{C5EEAD2E-3F5C-44B5-8336-026F50914AEC}" destId="{FBE27F1C-29AD-41F1-9AA3-E2F0EEA626E1}" srcOrd="0" destOrd="0" presId="urn:microsoft.com/office/officeart/2018/2/layout/IconLabelList"/>
    <dgm:cxn modelId="{179ABD1A-FE64-492C-B764-EB0842082541}" type="presParOf" srcId="{C5EEAD2E-3F5C-44B5-8336-026F50914AEC}" destId="{D075435D-49D5-43F6-85FE-1CF4C8F40578}" srcOrd="1" destOrd="0" presId="urn:microsoft.com/office/officeart/2018/2/layout/IconLabelList"/>
    <dgm:cxn modelId="{946D3674-BB48-4B3A-A5C3-9FFF8067740F}" type="presParOf" srcId="{C5EEAD2E-3F5C-44B5-8336-026F50914AEC}" destId="{38CC11F7-410E-4563-8E00-E59D3201BE3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DC9987-835B-2848-8B2D-A2ED0B2255C2}" type="doc">
      <dgm:prSet loTypeId="urn:microsoft.com/office/officeart/2009/3/layout/RandomtoResultProcess" loCatId="" qsTypeId="urn:microsoft.com/office/officeart/2005/8/quickstyle/simple4" qsCatId="simple" csTypeId="urn:microsoft.com/office/officeart/2005/8/colors/accent1_2" csCatId="accent1" phldr="1"/>
      <dgm:spPr/>
      <dgm:t>
        <a:bodyPr/>
        <a:lstStyle/>
        <a:p>
          <a:endParaRPr lang="en-US"/>
        </a:p>
      </dgm:t>
    </dgm:pt>
    <dgm:pt modelId="{E2D21DE7-4936-0943-86C6-1BF7768375C4}">
      <dgm:prSet phldrT="[Text]"/>
      <dgm:spPr/>
      <dgm:t>
        <a:bodyPr/>
        <a:lstStyle/>
        <a:p>
          <a:r>
            <a:rPr lang="en-US" b="0" i="0" dirty="0">
              <a:latin typeface="Arial Hebrew Scholar Light" pitchFamily="2" charset="-79"/>
              <a:cs typeface="Arial Hebrew Scholar Light" pitchFamily="2" charset="-79"/>
            </a:rPr>
            <a:t>Donations</a:t>
          </a:r>
        </a:p>
      </dgm:t>
    </dgm:pt>
    <dgm:pt modelId="{3D6C0BCA-020D-8D4D-9EF2-82DFBDF33AF8}" type="parTrans" cxnId="{F6368554-C1AD-104F-8D67-FFF3F715BE58}">
      <dgm:prSet/>
      <dgm:spPr/>
      <dgm:t>
        <a:bodyPr/>
        <a:lstStyle/>
        <a:p>
          <a:endParaRPr lang="en-US" b="0" i="0">
            <a:latin typeface="Arial Hebrew Scholar Light" pitchFamily="2" charset="-79"/>
            <a:cs typeface="Arial Hebrew Scholar Light" pitchFamily="2" charset="-79"/>
          </a:endParaRPr>
        </a:p>
      </dgm:t>
    </dgm:pt>
    <dgm:pt modelId="{382AF8B4-8AD6-B940-8FB6-56A9B1D54CDF}" type="sibTrans" cxnId="{F6368554-C1AD-104F-8D67-FFF3F715BE58}">
      <dgm:prSet/>
      <dgm:spPr/>
      <dgm:t>
        <a:bodyPr/>
        <a:lstStyle/>
        <a:p>
          <a:endParaRPr lang="en-US" b="0" i="0">
            <a:latin typeface="Arial Hebrew Scholar Light" pitchFamily="2" charset="-79"/>
            <a:cs typeface="Arial Hebrew Scholar Light" pitchFamily="2" charset="-79"/>
          </a:endParaRPr>
        </a:p>
      </dgm:t>
    </dgm:pt>
    <dgm:pt modelId="{300DC995-0381-8246-B10E-A33B5F187ADC}">
      <dgm:prSet phldrT="[Text]"/>
      <dgm:spPr/>
      <dgm:t>
        <a:bodyPr/>
        <a:lstStyle/>
        <a:p>
          <a:r>
            <a:rPr lang="en-US" b="0" i="0" dirty="0">
              <a:latin typeface="Arial Hebrew Scholar Light" pitchFamily="2" charset="-79"/>
              <a:cs typeface="Arial Hebrew Scholar Light" pitchFamily="2" charset="-79"/>
            </a:rPr>
            <a:t>Contributors</a:t>
          </a:r>
        </a:p>
      </dgm:t>
    </dgm:pt>
    <dgm:pt modelId="{CD8EBBD7-4088-844C-8545-C6168EF0DA7B}" type="parTrans" cxnId="{1EA2A927-6322-CF47-A0F3-31F824E8DE88}">
      <dgm:prSet/>
      <dgm:spPr/>
      <dgm:t>
        <a:bodyPr/>
        <a:lstStyle/>
        <a:p>
          <a:endParaRPr lang="en-US" b="0" i="0">
            <a:latin typeface="Arial Hebrew Scholar Light" pitchFamily="2" charset="-79"/>
            <a:cs typeface="Arial Hebrew Scholar Light" pitchFamily="2" charset="-79"/>
          </a:endParaRPr>
        </a:p>
      </dgm:t>
    </dgm:pt>
    <dgm:pt modelId="{904EC9D8-F595-3540-8D45-99E321F6EF72}" type="sibTrans" cxnId="{1EA2A927-6322-CF47-A0F3-31F824E8DE88}">
      <dgm:prSet/>
      <dgm:spPr/>
      <dgm:t>
        <a:bodyPr/>
        <a:lstStyle/>
        <a:p>
          <a:endParaRPr lang="en-US" b="0" i="0">
            <a:latin typeface="Arial Hebrew Scholar Light" pitchFamily="2" charset="-79"/>
            <a:cs typeface="Arial Hebrew Scholar Light" pitchFamily="2" charset="-79"/>
          </a:endParaRPr>
        </a:p>
      </dgm:t>
    </dgm:pt>
    <dgm:pt modelId="{68DF458C-658B-D548-943A-0D2393153AD1}" type="pres">
      <dgm:prSet presAssocID="{1FDC9987-835B-2848-8B2D-A2ED0B2255C2}" presName="Name0" presStyleCnt="0">
        <dgm:presLayoutVars>
          <dgm:dir/>
          <dgm:animOne val="branch"/>
          <dgm:animLvl val="lvl"/>
        </dgm:presLayoutVars>
      </dgm:prSet>
      <dgm:spPr/>
    </dgm:pt>
    <dgm:pt modelId="{9EB1D130-73CA-BB4A-9E08-CFCF2996FE96}" type="pres">
      <dgm:prSet presAssocID="{E2D21DE7-4936-0943-86C6-1BF7768375C4}" presName="chaos" presStyleCnt="0"/>
      <dgm:spPr/>
    </dgm:pt>
    <dgm:pt modelId="{C3F31EF1-BD8C-2147-A722-83BE7563A2CB}" type="pres">
      <dgm:prSet presAssocID="{E2D21DE7-4936-0943-86C6-1BF7768375C4}" presName="parTx1" presStyleLbl="revTx" presStyleIdx="0" presStyleCnt="1"/>
      <dgm:spPr/>
    </dgm:pt>
    <dgm:pt modelId="{210B2BC8-22D1-6548-9284-B9013F662703}" type="pres">
      <dgm:prSet presAssocID="{E2D21DE7-4936-0943-86C6-1BF7768375C4}" presName="c1" presStyleLbl="node1" presStyleIdx="0" presStyleCnt="19"/>
      <dgm:spPr/>
    </dgm:pt>
    <dgm:pt modelId="{3380E501-B00A-1B4D-88C7-7C8E6DBD3899}" type="pres">
      <dgm:prSet presAssocID="{E2D21DE7-4936-0943-86C6-1BF7768375C4}" presName="c2" presStyleLbl="node1" presStyleIdx="1" presStyleCnt="19"/>
      <dgm:spPr/>
    </dgm:pt>
    <dgm:pt modelId="{3E33DF40-DB88-4B42-A28B-8CB5AAC69E2C}" type="pres">
      <dgm:prSet presAssocID="{E2D21DE7-4936-0943-86C6-1BF7768375C4}" presName="c3" presStyleLbl="node1" presStyleIdx="2" presStyleCnt="19"/>
      <dgm:spPr/>
    </dgm:pt>
    <dgm:pt modelId="{C7FD7E4D-F114-E040-98AA-C29544150B47}" type="pres">
      <dgm:prSet presAssocID="{E2D21DE7-4936-0943-86C6-1BF7768375C4}" presName="c4" presStyleLbl="node1" presStyleIdx="3" presStyleCnt="19"/>
      <dgm:spPr/>
    </dgm:pt>
    <dgm:pt modelId="{106F7E9E-6CEB-DF47-B394-3569E4777DEF}" type="pres">
      <dgm:prSet presAssocID="{E2D21DE7-4936-0943-86C6-1BF7768375C4}" presName="c5" presStyleLbl="node1" presStyleIdx="4" presStyleCnt="19"/>
      <dgm:spPr/>
    </dgm:pt>
    <dgm:pt modelId="{F2D021B7-0889-8C40-A65A-1EFF4983F74D}" type="pres">
      <dgm:prSet presAssocID="{E2D21DE7-4936-0943-86C6-1BF7768375C4}" presName="c6" presStyleLbl="node1" presStyleIdx="5" presStyleCnt="19"/>
      <dgm:spPr/>
    </dgm:pt>
    <dgm:pt modelId="{ED08373A-388F-FB49-8152-3584D72CCB11}" type="pres">
      <dgm:prSet presAssocID="{E2D21DE7-4936-0943-86C6-1BF7768375C4}" presName="c7" presStyleLbl="node1" presStyleIdx="6" presStyleCnt="19"/>
      <dgm:spPr/>
    </dgm:pt>
    <dgm:pt modelId="{959686C7-8356-D044-B02B-B772823599B4}" type="pres">
      <dgm:prSet presAssocID="{E2D21DE7-4936-0943-86C6-1BF7768375C4}" presName="c8" presStyleLbl="node1" presStyleIdx="7" presStyleCnt="19"/>
      <dgm:spPr/>
    </dgm:pt>
    <dgm:pt modelId="{9CE6EC78-E679-CC46-B5BD-BC097113FDAF}" type="pres">
      <dgm:prSet presAssocID="{E2D21DE7-4936-0943-86C6-1BF7768375C4}" presName="c9" presStyleLbl="node1" presStyleIdx="8" presStyleCnt="19"/>
      <dgm:spPr/>
    </dgm:pt>
    <dgm:pt modelId="{6849DDDF-20F3-5649-A537-04DF81D071E7}" type="pres">
      <dgm:prSet presAssocID="{E2D21DE7-4936-0943-86C6-1BF7768375C4}" presName="c10" presStyleLbl="node1" presStyleIdx="9" presStyleCnt="19"/>
      <dgm:spPr/>
    </dgm:pt>
    <dgm:pt modelId="{C289CE83-E326-174B-8D6F-2669D15EDC09}" type="pres">
      <dgm:prSet presAssocID="{E2D21DE7-4936-0943-86C6-1BF7768375C4}" presName="c11" presStyleLbl="node1" presStyleIdx="10" presStyleCnt="19"/>
      <dgm:spPr/>
    </dgm:pt>
    <dgm:pt modelId="{60D11B99-DA91-5843-A4AF-09BD7A80EBCD}" type="pres">
      <dgm:prSet presAssocID="{E2D21DE7-4936-0943-86C6-1BF7768375C4}" presName="c12" presStyleLbl="node1" presStyleIdx="11" presStyleCnt="19"/>
      <dgm:spPr/>
    </dgm:pt>
    <dgm:pt modelId="{4F24EB5B-7F80-824A-B0BC-8E4825A911BE}" type="pres">
      <dgm:prSet presAssocID="{E2D21DE7-4936-0943-86C6-1BF7768375C4}" presName="c13" presStyleLbl="node1" presStyleIdx="12" presStyleCnt="19"/>
      <dgm:spPr/>
    </dgm:pt>
    <dgm:pt modelId="{4E3C8255-9A5E-F147-8912-5163C78EA850}" type="pres">
      <dgm:prSet presAssocID="{E2D21DE7-4936-0943-86C6-1BF7768375C4}" presName="c14" presStyleLbl="node1" presStyleIdx="13" presStyleCnt="19"/>
      <dgm:spPr/>
    </dgm:pt>
    <dgm:pt modelId="{8812EEC9-8CE5-0041-8612-16B43DA6E0EE}" type="pres">
      <dgm:prSet presAssocID="{E2D21DE7-4936-0943-86C6-1BF7768375C4}" presName="c15" presStyleLbl="node1" presStyleIdx="14" presStyleCnt="19"/>
      <dgm:spPr/>
    </dgm:pt>
    <dgm:pt modelId="{529D7398-0F49-0745-AC22-8EBF34BB4FF2}" type="pres">
      <dgm:prSet presAssocID="{E2D21DE7-4936-0943-86C6-1BF7768375C4}" presName="c16" presStyleLbl="node1" presStyleIdx="15" presStyleCnt="19"/>
      <dgm:spPr/>
    </dgm:pt>
    <dgm:pt modelId="{AB9964BC-B221-014D-ACE8-DA9A6B89BAC2}" type="pres">
      <dgm:prSet presAssocID="{E2D21DE7-4936-0943-86C6-1BF7768375C4}" presName="c17" presStyleLbl="node1" presStyleIdx="16" presStyleCnt="19"/>
      <dgm:spPr/>
    </dgm:pt>
    <dgm:pt modelId="{159753E7-50D0-DD44-9405-F64C2EFFE9B0}" type="pres">
      <dgm:prSet presAssocID="{E2D21DE7-4936-0943-86C6-1BF7768375C4}" presName="c18" presStyleLbl="node1" presStyleIdx="17" presStyleCnt="19"/>
      <dgm:spPr/>
    </dgm:pt>
    <dgm:pt modelId="{64C527EC-4D4D-1049-8D93-426F3B9E0F3E}" type="pres">
      <dgm:prSet presAssocID="{382AF8B4-8AD6-B940-8FB6-56A9B1D54CDF}" presName="chevronComposite1" presStyleCnt="0"/>
      <dgm:spPr/>
    </dgm:pt>
    <dgm:pt modelId="{83C6B621-71EF-0E47-8609-FE6A096DAEDD}" type="pres">
      <dgm:prSet presAssocID="{382AF8B4-8AD6-B940-8FB6-56A9B1D54CDF}" presName="chevron1" presStyleLbl="sibTrans2D1" presStyleIdx="0" presStyleCnt="2"/>
      <dgm:spPr/>
    </dgm:pt>
    <dgm:pt modelId="{D623A595-2872-C445-B73C-319318E184AA}" type="pres">
      <dgm:prSet presAssocID="{382AF8B4-8AD6-B940-8FB6-56A9B1D54CDF}" presName="spChevron1" presStyleCnt="0"/>
      <dgm:spPr/>
    </dgm:pt>
    <dgm:pt modelId="{29CAA44B-E8F9-164B-BE75-82F6FA155297}" type="pres">
      <dgm:prSet presAssocID="{382AF8B4-8AD6-B940-8FB6-56A9B1D54CDF}" presName="overlap" presStyleCnt="0"/>
      <dgm:spPr/>
    </dgm:pt>
    <dgm:pt modelId="{0DFD3DFD-CF41-7544-8B5A-FD8A2C0F70BF}" type="pres">
      <dgm:prSet presAssocID="{382AF8B4-8AD6-B940-8FB6-56A9B1D54CDF}" presName="chevronComposite2" presStyleCnt="0"/>
      <dgm:spPr/>
    </dgm:pt>
    <dgm:pt modelId="{F8816DC0-B3E6-F54A-B616-22651470221D}" type="pres">
      <dgm:prSet presAssocID="{382AF8B4-8AD6-B940-8FB6-56A9B1D54CDF}" presName="chevron2" presStyleLbl="sibTrans2D1" presStyleIdx="1" presStyleCnt="2"/>
      <dgm:spPr/>
    </dgm:pt>
    <dgm:pt modelId="{246FD191-11A9-3047-9A46-150E4030F469}" type="pres">
      <dgm:prSet presAssocID="{382AF8B4-8AD6-B940-8FB6-56A9B1D54CDF}" presName="spChevron2" presStyleCnt="0"/>
      <dgm:spPr/>
    </dgm:pt>
    <dgm:pt modelId="{EFA851EF-6D4A-C24A-8D7B-226578633AF3}" type="pres">
      <dgm:prSet presAssocID="{300DC995-0381-8246-B10E-A33B5F187ADC}" presName="last" presStyleCnt="0"/>
      <dgm:spPr/>
    </dgm:pt>
    <dgm:pt modelId="{8BC223A4-5E46-A344-917C-EA5426AAB74B}" type="pres">
      <dgm:prSet presAssocID="{300DC995-0381-8246-B10E-A33B5F187ADC}" presName="circleTx" presStyleLbl="node1" presStyleIdx="18" presStyleCnt="19"/>
      <dgm:spPr/>
    </dgm:pt>
    <dgm:pt modelId="{B906C86E-D54F-EA4D-A945-CD0D34464763}" type="pres">
      <dgm:prSet presAssocID="{300DC995-0381-8246-B10E-A33B5F187ADC}" presName="spN" presStyleCnt="0"/>
      <dgm:spPr/>
    </dgm:pt>
  </dgm:ptLst>
  <dgm:cxnLst>
    <dgm:cxn modelId="{1EA2A927-6322-CF47-A0F3-31F824E8DE88}" srcId="{1FDC9987-835B-2848-8B2D-A2ED0B2255C2}" destId="{300DC995-0381-8246-B10E-A33B5F187ADC}" srcOrd="1" destOrd="0" parTransId="{CD8EBBD7-4088-844C-8545-C6168EF0DA7B}" sibTransId="{904EC9D8-F595-3540-8D45-99E321F6EF72}"/>
    <dgm:cxn modelId="{F6368554-C1AD-104F-8D67-FFF3F715BE58}" srcId="{1FDC9987-835B-2848-8B2D-A2ED0B2255C2}" destId="{E2D21DE7-4936-0943-86C6-1BF7768375C4}" srcOrd="0" destOrd="0" parTransId="{3D6C0BCA-020D-8D4D-9EF2-82DFBDF33AF8}" sibTransId="{382AF8B4-8AD6-B940-8FB6-56A9B1D54CDF}"/>
    <dgm:cxn modelId="{71543E8E-EC7F-1145-9EC4-36324448A977}" type="presOf" srcId="{1FDC9987-835B-2848-8B2D-A2ED0B2255C2}" destId="{68DF458C-658B-D548-943A-0D2393153AD1}" srcOrd="0" destOrd="0" presId="urn:microsoft.com/office/officeart/2009/3/layout/RandomtoResultProcess"/>
    <dgm:cxn modelId="{8F69DDA1-D1F8-214A-92CA-18ACDF3795DF}" type="presOf" srcId="{E2D21DE7-4936-0943-86C6-1BF7768375C4}" destId="{C3F31EF1-BD8C-2147-A722-83BE7563A2CB}" srcOrd="0" destOrd="0" presId="urn:microsoft.com/office/officeart/2009/3/layout/RandomtoResultProcess"/>
    <dgm:cxn modelId="{61A85DBC-2CA6-5F44-9FB3-4F1695ED104F}" type="presOf" srcId="{300DC995-0381-8246-B10E-A33B5F187ADC}" destId="{8BC223A4-5E46-A344-917C-EA5426AAB74B}" srcOrd="0" destOrd="0" presId="urn:microsoft.com/office/officeart/2009/3/layout/RandomtoResultProcess"/>
    <dgm:cxn modelId="{56AB64E0-B5BB-A04C-B3DC-27AA8CFCE9AD}" type="presParOf" srcId="{68DF458C-658B-D548-943A-0D2393153AD1}" destId="{9EB1D130-73CA-BB4A-9E08-CFCF2996FE96}" srcOrd="0" destOrd="0" presId="urn:microsoft.com/office/officeart/2009/3/layout/RandomtoResultProcess"/>
    <dgm:cxn modelId="{16CFAC30-EABB-2042-8611-D447A701329E}" type="presParOf" srcId="{9EB1D130-73CA-BB4A-9E08-CFCF2996FE96}" destId="{C3F31EF1-BD8C-2147-A722-83BE7563A2CB}" srcOrd="0" destOrd="0" presId="urn:microsoft.com/office/officeart/2009/3/layout/RandomtoResultProcess"/>
    <dgm:cxn modelId="{80BBB667-F7BF-6A47-8FA2-22D242BE055A}" type="presParOf" srcId="{9EB1D130-73CA-BB4A-9E08-CFCF2996FE96}" destId="{210B2BC8-22D1-6548-9284-B9013F662703}" srcOrd="1" destOrd="0" presId="urn:microsoft.com/office/officeart/2009/3/layout/RandomtoResultProcess"/>
    <dgm:cxn modelId="{A785D73A-B800-1C46-84A4-CE5B9ED9F317}" type="presParOf" srcId="{9EB1D130-73CA-BB4A-9E08-CFCF2996FE96}" destId="{3380E501-B00A-1B4D-88C7-7C8E6DBD3899}" srcOrd="2" destOrd="0" presId="urn:microsoft.com/office/officeart/2009/3/layout/RandomtoResultProcess"/>
    <dgm:cxn modelId="{8AFD9A42-D4D0-0F49-B86F-1258677978AA}" type="presParOf" srcId="{9EB1D130-73CA-BB4A-9E08-CFCF2996FE96}" destId="{3E33DF40-DB88-4B42-A28B-8CB5AAC69E2C}" srcOrd="3" destOrd="0" presId="urn:microsoft.com/office/officeart/2009/3/layout/RandomtoResultProcess"/>
    <dgm:cxn modelId="{FA3230FD-E21C-1245-8F7A-59C93E843874}" type="presParOf" srcId="{9EB1D130-73CA-BB4A-9E08-CFCF2996FE96}" destId="{C7FD7E4D-F114-E040-98AA-C29544150B47}" srcOrd="4" destOrd="0" presId="urn:microsoft.com/office/officeart/2009/3/layout/RandomtoResultProcess"/>
    <dgm:cxn modelId="{C307B9B3-FB6D-A74E-ADBF-399D71BC9AE1}" type="presParOf" srcId="{9EB1D130-73CA-BB4A-9E08-CFCF2996FE96}" destId="{106F7E9E-6CEB-DF47-B394-3569E4777DEF}" srcOrd="5" destOrd="0" presId="urn:microsoft.com/office/officeart/2009/3/layout/RandomtoResultProcess"/>
    <dgm:cxn modelId="{80B0F58F-E347-C14A-92D7-F1F810F35977}" type="presParOf" srcId="{9EB1D130-73CA-BB4A-9E08-CFCF2996FE96}" destId="{F2D021B7-0889-8C40-A65A-1EFF4983F74D}" srcOrd="6" destOrd="0" presId="urn:microsoft.com/office/officeart/2009/3/layout/RandomtoResultProcess"/>
    <dgm:cxn modelId="{5401360A-475F-E940-99A8-F80289554FB1}" type="presParOf" srcId="{9EB1D130-73CA-BB4A-9E08-CFCF2996FE96}" destId="{ED08373A-388F-FB49-8152-3584D72CCB11}" srcOrd="7" destOrd="0" presId="urn:microsoft.com/office/officeart/2009/3/layout/RandomtoResultProcess"/>
    <dgm:cxn modelId="{C70431F4-4957-F643-982C-63B51B61147D}" type="presParOf" srcId="{9EB1D130-73CA-BB4A-9E08-CFCF2996FE96}" destId="{959686C7-8356-D044-B02B-B772823599B4}" srcOrd="8" destOrd="0" presId="urn:microsoft.com/office/officeart/2009/3/layout/RandomtoResultProcess"/>
    <dgm:cxn modelId="{2127EC1E-758F-BD4A-9966-8BAF294EE32F}" type="presParOf" srcId="{9EB1D130-73CA-BB4A-9E08-CFCF2996FE96}" destId="{9CE6EC78-E679-CC46-B5BD-BC097113FDAF}" srcOrd="9" destOrd="0" presId="urn:microsoft.com/office/officeart/2009/3/layout/RandomtoResultProcess"/>
    <dgm:cxn modelId="{236E129B-737E-CC49-899E-E8C15B502B6E}" type="presParOf" srcId="{9EB1D130-73CA-BB4A-9E08-CFCF2996FE96}" destId="{6849DDDF-20F3-5649-A537-04DF81D071E7}" srcOrd="10" destOrd="0" presId="urn:microsoft.com/office/officeart/2009/3/layout/RandomtoResultProcess"/>
    <dgm:cxn modelId="{AACB9AD0-FAEE-A64E-8ADB-5918940DF828}" type="presParOf" srcId="{9EB1D130-73CA-BB4A-9E08-CFCF2996FE96}" destId="{C289CE83-E326-174B-8D6F-2669D15EDC09}" srcOrd="11" destOrd="0" presId="urn:microsoft.com/office/officeart/2009/3/layout/RandomtoResultProcess"/>
    <dgm:cxn modelId="{0FDB0F46-57DA-D048-ABE8-D110D4D1266E}" type="presParOf" srcId="{9EB1D130-73CA-BB4A-9E08-CFCF2996FE96}" destId="{60D11B99-DA91-5843-A4AF-09BD7A80EBCD}" srcOrd="12" destOrd="0" presId="urn:microsoft.com/office/officeart/2009/3/layout/RandomtoResultProcess"/>
    <dgm:cxn modelId="{FCA37C11-3B59-494C-99EE-808744859CD5}" type="presParOf" srcId="{9EB1D130-73CA-BB4A-9E08-CFCF2996FE96}" destId="{4F24EB5B-7F80-824A-B0BC-8E4825A911BE}" srcOrd="13" destOrd="0" presId="urn:microsoft.com/office/officeart/2009/3/layout/RandomtoResultProcess"/>
    <dgm:cxn modelId="{1E0CA407-92CF-A147-B346-AA9C44C7F298}" type="presParOf" srcId="{9EB1D130-73CA-BB4A-9E08-CFCF2996FE96}" destId="{4E3C8255-9A5E-F147-8912-5163C78EA850}" srcOrd="14" destOrd="0" presId="urn:microsoft.com/office/officeart/2009/3/layout/RandomtoResultProcess"/>
    <dgm:cxn modelId="{3AFF887B-AAD3-F744-B911-4AA4E04D9366}" type="presParOf" srcId="{9EB1D130-73CA-BB4A-9E08-CFCF2996FE96}" destId="{8812EEC9-8CE5-0041-8612-16B43DA6E0EE}" srcOrd="15" destOrd="0" presId="urn:microsoft.com/office/officeart/2009/3/layout/RandomtoResultProcess"/>
    <dgm:cxn modelId="{71E34A03-C4EF-4541-AD90-DEC7C8C744E6}" type="presParOf" srcId="{9EB1D130-73CA-BB4A-9E08-CFCF2996FE96}" destId="{529D7398-0F49-0745-AC22-8EBF34BB4FF2}" srcOrd="16" destOrd="0" presId="urn:microsoft.com/office/officeart/2009/3/layout/RandomtoResultProcess"/>
    <dgm:cxn modelId="{7C819D01-51CF-504B-AC76-794115FF8BC3}" type="presParOf" srcId="{9EB1D130-73CA-BB4A-9E08-CFCF2996FE96}" destId="{AB9964BC-B221-014D-ACE8-DA9A6B89BAC2}" srcOrd="17" destOrd="0" presId="urn:microsoft.com/office/officeart/2009/3/layout/RandomtoResultProcess"/>
    <dgm:cxn modelId="{8F39F427-A9FA-8945-B0C0-AA20B17A38DE}" type="presParOf" srcId="{9EB1D130-73CA-BB4A-9E08-CFCF2996FE96}" destId="{159753E7-50D0-DD44-9405-F64C2EFFE9B0}" srcOrd="18" destOrd="0" presId="urn:microsoft.com/office/officeart/2009/3/layout/RandomtoResultProcess"/>
    <dgm:cxn modelId="{55044F44-50A7-A448-AA91-3F31E88206FD}" type="presParOf" srcId="{68DF458C-658B-D548-943A-0D2393153AD1}" destId="{64C527EC-4D4D-1049-8D93-426F3B9E0F3E}" srcOrd="1" destOrd="0" presId="urn:microsoft.com/office/officeart/2009/3/layout/RandomtoResultProcess"/>
    <dgm:cxn modelId="{D916F4F0-7917-A14D-967C-697D761BBDE3}" type="presParOf" srcId="{64C527EC-4D4D-1049-8D93-426F3B9E0F3E}" destId="{83C6B621-71EF-0E47-8609-FE6A096DAEDD}" srcOrd="0" destOrd="0" presId="urn:microsoft.com/office/officeart/2009/3/layout/RandomtoResultProcess"/>
    <dgm:cxn modelId="{183B9294-9BE1-8A47-B25C-709FCFCB7E84}" type="presParOf" srcId="{64C527EC-4D4D-1049-8D93-426F3B9E0F3E}" destId="{D623A595-2872-C445-B73C-319318E184AA}" srcOrd="1" destOrd="0" presId="urn:microsoft.com/office/officeart/2009/3/layout/RandomtoResultProcess"/>
    <dgm:cxn modelId="{BD045717-BC49-CC40-B7FF-1247B91E7E9A}" type="presParOf" srcId="{68DF458C-658B-D548-943A-0D2393153AD1}" destId="{29CAA44B-E8F9-164B-BE75-82F6FA155297}" srcOrd="2" destOrd="0" presId="urn:microsoft.com/office/officeart/2009/3/layout/RandomtoResultProcess"/>
    <dgm:cxn modelId="{F65A8DE9-22AE-614C-A883-F095CE559E86}" type="presParOf" srcId="{68DF458C-658B-D548-943A-0D2393153AD1}" destId="{0DFD3DFD-CF41-7544-8B5A-FD8A2C0F70BF}" srcOrd="3" destOrd="0" presId="urn:microsoft.com/office/officeart/2009/3/layout/RandomtoResultProcess"/>
    <dgm:cxn modelId="{C70DF656-258A-A24A-900C-F299D4F2979A}" type="presParOf" srcId="{0DFD3DFD-CF41-7544-8B5A-FD8A2C0F70BF}" destId="{F8816DC0-B3E6-F54A-B616-22651470221D}" srcOrd="0" destOrd="0" presId="urn:microsoft.com/office/officeart/2009/3/layout/RandomtoResultProcess"/>
    <dgm:cxn modelId="{44B69D11-5F89-2D4D-830D-0655DF37F700}" type="presParOf" srcId="{0DFD3DFD-CF41-7544-8B5A-FD8A2C0F70BF}" destId="{246FD191-11A9-3047-9A46-150E4030F469}" srcOrd="1" destOrd="0" presId="urn:microsoft.com/office/officeart/2009/3/layout/RandomtoResultProcess"/>
    <dgm:cxn modelId="{72F79E98-C3C6-3147-A720-B6697A85AB8F}" type="presParOf" srcId="{68DF458C-658B-D548-943A-0D2393153AD1}" destId="{EFA851EF-6D4A-C24A-8D7B-226578633AF3}" srcOrd="4" destOrd="0" presId="urn:microsoft.com/office/officeart/2009/3/layout/RandomtoResultProcess"/>
    <dgm:cxn modelId="{B26BC472-DD62-9C49-8C3A-5CAC020B928F}" type="presParOf" srcId="{EFA851EF-6D4A-C24A-8D7B-226578633AF3}" destId="{8BC223A4-5E46-A344-917C-EA5426AAB74B}" srcOrd="0" destOrd="0" presId="urn:microsoft.com/office/officeart/2009/3/layout/RandomtoResultProcess"/>
    <dgm:cxn modelId="{45304012-13D8-114B-A7D9-857141E3F76C}" type="presParOf" srcId="{EFA851EF-6D4A-C24A-8D7B-226578633AF3}" destId="{B906C86E-D54F-EA4D-A945-CD0D34464763}"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A9B155-F61B-489E-919A-E2E5D647334A}" type="doc">
      <dgm:prSet loTypeId="urn:microsoft.com/office/officeart/2018/2/layout/IconLabel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9D8345CD-F1D4-43EB-8F7A-21D108489A18}">
      <dgm:prSet/>
      <dgm:spPr/>
      <dgm:t>
        <a:bodyPr anchor="ctr"/>
        <a:lstStyle/>
        <a:p>
          <a:r>
            <a:rPr lang="en-US" b="0" i="0" dirty="0">
              <a:latin typeface="Arial Hebrew Scholar Light" pitchFamily="2" charset="-79"/>
              <a:cs typeface="Arial Hebrew Scholar Light" pitchFamily="2" charset="-79"/>
            </a:rPr>
            <a:t>TEI</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Global</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Community</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TEI</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Token</a:t>
          </a:r>
        </a:p>
      </dgm:t>
    </dgm:pt>
    <dgm:pt modelId="{30D8DB6E-3BB2-458B-B8DD-80966D193758}" type="parTrans" cxnId="{2ABF3AF2-F03A-4BCF-8431-41888A714D6C}">
      <dgm:prSet/>
      <dgm:spPr/>
      <dgm:t>
        <a:bodyPr/>
        <a:lstStyle/>
        <a:p>
          <a:endParaRPr lang="en-US"/>
        </a:p>
      </dgm:t>
    </dgm:pt>
    <dgm:pt modelId="{37D57422-8D9F-4D94-BAD9-4DE6C5B463D2}" type="sibTrans" cxnId="{2ABF3AF2-F03A-4BCF-8431-41888A714D6C}">
      <dgm:prSet/>
      <dgm:spPr/>
      <dgm:t>
        <a:bodyPr/>
        <a:lstStyle/>
        <a:p>
          <a:endParaRPr lang="en-US"/>
        </a:p>
      </dgm:t>
    </dgm:pt>
    <dgm:pt modelId="{5486E160-06EA-4AA9-99A7-56D96F3386AD}">
      <dgm:prSet/>
      <dgm:spPr/>
      <dgm:t>
        <a:bodyPr anchor="ctr"/>
        <a:lstStyle/>
        <a:p>
          <a:r>
            <a:rPr lang="en-US" b="0" i="0" dirty="0">
              <a:latin typeface="Arial Hebrew Scholar Light" pitchFamily="2" charset="-79"/>
              <a:cs typeface="Arial Hebrew Scholar Light" pitchFamily="2" charset="-79"/>
            </a:rPr>
            <a:t>Token</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Economy</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a:t>
          </a:r>
          <a:r>
            <a:rPr lang="zh-CN" b="0" i="0" dirty="0">
              <a:latin typeface="Arial Hebrew Scholar Light" pitchFamily="2" charset="-79"/>
              <a:cs typeface="Arial Hebrew Scholar Light" pitchFamily="2" charset="-79"/>
            </a:rPr>
            <a:t> </a:t>
          </a:r>
          <a:r>
            <a:rPr lang="en-US" b="0" i="0" dirty="0">
              <a:latin typeface="Arial Hebrew Scholar Light" pitchFamily="2" charset="-79"/>
              <a:cs typeface="Arial Hebrew Scholar Light" pitchFamily="2" charset="-79"/>
            </a:rPr>
            <a:t>STO</a:t>
          </a:r>
        </a:p>
      </dgm:t>
    </dgm:pt>
    <dgm:pt modelId="{D89AADF1-C029-4EF4-A602-9C5C34A1A693}" type="parTrans" cxnId="{A616B084-FE94-400E-BCE7-18F5AFCBE8FE}">
      <dgm:prSet/>
      <dgm:spPr/>
      <dgm:t>
        <a:bodyPr/>
        <a:lstStyle/>
        <a:p>
          <a:endParaRPr lang="en-US"/>
        </a:p>
      </dgm:t>
    </dgm:pt>
    <dgm:pt modelId="{114CAF09-19A4-46EE-951A-30D1F6D9F7AB}" type="sibTrans" cxnId="{A616B084-FE94-400E-BCE7-18F5AFCBE8FE}">
      <dgm:prSet/>
      <dgm:spPr/>
      <dgm:t>
        <a:bodyPr/>
        <a:lstStyle/>
        <a:p>
          <a:endParaRPr lang="en-US"/>
        </a:p>
      </dgm:t>
    </dgm:pt>
    <dgm:pt modelId="{1C14C1EA-A235-432F-B2FA-6FE95E05ACD5}" type="pres">
      <dgm:prSet presAssocID="{EFA9B155-F61B-489E-919A-E2E5D647334A}" presName="root" presStyleCnt="0">
        <dgm:presLayoutVars>
          <dgm:dir/>
          <dgm:resizeHandles val="exact"/>
        </dgm:presLayoutVars>
      </dgm:prSet>
      <dgm:spPr/>
    </dgm:pt>
    <dgm:pt modelId="{5E0E1167-09FD-4786-9D0C-7FF5A134E13B}" type="pres">
      <dgm:prSet presAssocID="{5486E160-06EA-4AA9-99A7-56D96F3386AD}" presName="compNode" presStyleCnt="0"/>
      <dgm:spPr/>
    </dgm:pt>
    <dgm:pt modelId="{B51E3927-3DC3-4F60-8CEB-0ED92762B696}" type="pres">
      <dgm:prSet presAssocID="{5486E160-06EA-4AA9-99A7-56D96F3386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00A2ABA4-A7FB-4FDD-B525-5F71FCF6D3E6}" type="pres">
      <dgm:prSet presAssocID="{5486E160-06EA-4AA9-99A7-56D96F3386AD}" presName="spaceRect" presStyleCnt="0"/>
      <dgm:spPr/>
    </dgm:pt>
    <dgm:pt modelId="{9CDD89F6-8035-4BA7-B25F-E78B5A68311A}" type="pres">
      <dgm:prSet presAssocID="{5486E160-06EA-4AA9-99A7-56D96F3386AD}" presName="textRect" presStyleLbl="revTx" presStyleIdx="0" presStyleCnt="2">
        <dgm:presLayoutVars>
          <dgm:chMax val="1"/>
          <dgm:chPref val="1"/>
        </dgm:presLayoutVars>
      </dgm:prSet>
      <dgm:spPr/>
    </dgm:pt>
    <dgm:pt modelId="{80024142-100C-5E42-BEE4-AC836A40C3F3}" type="pres">
      <dgm:prSet presAssocID="{114CAF09-19A4-46EE-951A-30D1F6D9F7AB}" presName="sibTrans" presStyleCnt="0"/>
      <dgm:spPr/>
    </dgm:pt>
    <dgm:pt modelId="{0ABD64CC-7A73-4828-ACA6-2559135ED772}" type="pres">
      <dgm:prSet presAssocID="{9D8345CD-F1D4-43EB-8F7A-21D108489A18}" presName="compNode" presStyleCnt="0"/>
      <dgm:spPr/>
    </dgm:pt>
    <dgm:pt modelId="{7B77A2E6-57D5-4FDA-B5CB-945DF7A53AE5}" type="pres">
      <dgm:prSet presAssocID="{9D8345CD-F1D4-43EB-8F7A-21D108489A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45A41D26-BB15-4A5C-9FD9-E94342324724}" type="pres">
      <dgm:prSet presAssocID="{9D8345CD-F1D4-43EB-8F7A-21D108489A18}" presName="spaceRect" presStyleCnt="0"/>
      <dgm:spPr/>
    </dgm:pt>
    <dgm:pt modelId="{591D8AA3-BDE3-46E5-ACA2-D61BB473CB55}" type="pres">
      <dgm:prSet presAssocID="{9D8345CD-F1D4-43EB-8F7A-21D108489A18}" presName="textRect" presStyleLbl="revTx" presStyleIdx="1" presStyleCnt="2" custScaleX="208749">
        <dgm:presLayoutVars>
          <dgm:chMax val="1"/>
          <dgm:chPref val="1"/>
        </dgm:presLayoutVars>
      </dgm:prSet>
      <dgm:spPr/>
    </dgm:pt>
  </dgm:ptLst>
  <dgm:cxnLst>
    <dgm:cxn modelId="{A616B084-FE94-400E-BCE7-18F5AFCBE8FE}" srcId="{EFA9B155-F61B-489E-919A-E2E5D647334A}" destId="{5486E160-06EA-4AA9-99A7-56D96F3386AD}" srcOrd="0" destOrd="0" parTransId="{D89AADF1-C029-4EF4-A602-9C5C34A1A693}" sibTransId="{114CAF09-19A4-46EE-951A-30D1F6D9F7AB}"/>
    <dgm:cxn modelId="{D6FE799D-B76D-8F4F-A0E2-49CB3819BC71}" type="presOf" srcId="{9D8345CD-F1D4-43EB-8F7A-21D108489A18}" destId="{591D8AA3-BDE3-46E5-ACA2-D61BB473CB55}" srcOrd="0" destOrd="0" presId="urn:microsoft.com/office/officeart/2018/2/layout/IconLabelList"/>
    <dgm:cxn modelId="{F7C540DC-9C2C-44E1-A558-CBF313088597}" type="presOf" srcId="{EFA9B155-F61B-489E-919A-E2E5D647334A}" destId="{1C14C1EA-A235-432F-B2FA-6FE95E05ACD5}" srcOrd="0" destOrd="0" presId="urn:microsoft.com/office/officeart/2018/2/layout/IconLabelList"/>
    <dgm:cxn modelId="{2ABF3AF2-F03A-4BCF-8431-41888A714D6C}" srcId="{EFA9B155-F61B-489E-919A-E2E5D647334A}" destId="{9D8345CD-F1D4-43EB-8F7A-21D108489A18}" srcOrd="1" destOrd="0" parTransId="{30D8DB6E-3BB2-458B-B8DD-80966D193758}" sibTransId="{37D57422-8D9F-4D94-BAD9-4DE6C5B463D2}"/>
    <dgm:cxn modelId="{4776C8F2-892F-7A4B-99D8-B38FDCC5508A}" type="presOf" srcId="{5486E160-06EA-4AA9-99A7-56D96F3386AD}" destId="{9CDD89F6-8035-4BA7-B25F-E78B5A68311A}" srcOrd="0" destOrd="0" presId="urn:microsoft.com/office/officeart/2018/2/layout/IconLabelList"/>
    <dgm:cxn modelId="{3B2627F4-E5E3-1943-B044-7132029DBA81}" type="presParOf" srcId="{1C14C1EA-A235-432F-B2FA-6FE95E05ACD5}" destId="{5E0E1167-09FD-4786-9D0C-7FF5A134E13B}" srcOrd="0" destOrd="0" presId="urn:microsoft.com/office/officeart/2018/2/layout/IconLabelList"/>
    <dgm:cxn modelId="{8FFFEB88-48D4-F14F-95CB-16089430EDCC}" type="presParOf" srcId="{5E0E1167-09FD-4786-9D0C-7FF5A134E13B}" destId="{B51E3927-3DC3-4F60-8CEB-0ED92762B696}" srcOrd="0" destOrd="0" presId="urn:microsoft.com/office/officeart/2018/2/layout/IconLabelList"/>
    <dgm:cxn modelId="{3D3EE62D-FD19-C646-B1C7-57935017452E}" type="presParOf" srcId="{5E0E1167-09FD-4786-9D0C-7FF5A134E13B}" destId="{00A2ABA4-A7FB-4FDD-B525-5F71FCF6D3E6}" srcOrd="1" destOrd="0" presId="urn:microsoft.com/office/officeart/2018/2/layout/IconLabelList"/>
    <dgm:cxn modelId="{A13A4D79-5E51-E049-A52C-E0E2E5E30F61}" type="presParOf" srcId="{5E0E1167-09FD-4786-9D0C-7FF5A134E13B}" destId="{9CDD89F6-8035-4BA7-B25F-E78B5A68311A}" srcOrd="2" destOrd="0" presId="urn:microsoft.com/office/officeart/2018/2/layout/IconLabelList"/>
    <dgm:cxn modelId="{8BD648C1-BE42-5949-B0AA-38B44AF9CBB1}" type="presParOf" srcId="{1C14C1EA-A235-432F-B2FA-6FE95E05ACD5}" destId="{80024142-100C-5E42-BEE4-AC836A40C3F3}" srcOrd="1" destOrd="0" presId="urn:microsoft.com/office/officeart/2018/2/layout/IconLabelList"/>
    <dgm:cxn modelId="{E24A3D2F-5969-F644-A3F5-A9F8142B66AF}" type="presParOf" srcId="{1C14C1EA-A235-432F-B2FA-6FE95E05ACD5}" destId="{0ABD64CC-7A73-4828-ACA6-2559135ED772}" srcOrd="2" destOrd="0" presId="urn:microsoft.com/office/officeart/2018/2/layout/IconLabelList"/>
    <dgm:cxn modelId="{40A09E32-4F8E-5A43-8C52-8DA62D46F0FE}" type="presParOf" srcId="{0ABD64CC-7A73-4828-ACA6-2559135ED772}" destId="{7B77A2E6-57D5-4FDA-B5CB-945DF7A53AE5}" srcOrd="0" destOrd="0" presId="urn:microsoft.com/office/officeart/2018/2/layout/IconLabelList"/>
    <dgm:cxn modelId="{CEBD8A79-23CA-4B49-A4AF-FB3ECCC89BBF}" type="presParOf" srcId="{0ABD64CC-7A73-4828-ACA6-2559135ED772}" destId="{45A41D26-BB15-4A5C-9FD9-E94342324724}" srcOrd="1" destOrd="0" presId="urn:microsoft.com/office/officeart/2018/2/layout/IconLabelList"/>
    <dgm:cxn modelId="{112B2D7C-FEA8-1940-8483-54E311CB5174}" type="presParOf" srcId="{0ABD64CC-7A73-4828-ACA6-2559135ED772}" destId="{591D8AA3-BDE3-46E5-ACA2-D61BB473CB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C84CD-90BF-4C91-8BA9-AB5F32019C3C}">
      <dsp:nvSpPr>
        <dsp:cNvPr id="0" name=""/>
        <dsp:cNvSpPr/>
      </dsp:nvSpPr>
      <dsp:spPr>
        <a:xfrm>
          <a:off x="446659" y="1074607"/>
          <a:ext cx="726943" cy="726943"/>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5FDF74B-04AF-482D-A13D-6D729656CBAF}">
      <dsp:nvSpPr>
        <dsp:cNvPr id="0" name=""/>
        <dsp:cNvSpPr/>
      </dsp:nvSpPr>
      <dsp:spPr>
        <a:xfrm>
          <a:off x="2416"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No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widely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accepted</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definition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of</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for</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now.</a:t>
          </a:r>
        </a:p>
      </dsp:txBody>
      <dsp:txXfrm>
        <a:off x="2416" y="2193619"/>
        <a:ext cx="1615429" cy="1494272"/>
      </dsp:txXfrm>
    </dsp:sp>
    <dsp:sp modelId="{3BB1F9CB-AFCB-43EC-B690-C0709A879083}">
      <dsp:nvSpPr>
        <dsp:cNvPr id="0" name=""/>
        <dsp:cNvSpPr/>
      </dsp:nvSpPr>
      <dsp:spPr>
        <a:xfrm>
          <a:off x="2344789" y="1074607"/>
          <a:ext cx="726943" cy="726943"/>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F2FF52E-D9F3-489D-A92F-3055EA1508D8}">
      <dsp:nvSpPr>
        <dsp:cNvPr id="0" name=""/>
        <dsp:cNvSpPr/>
      </dsp:nvSpPr>
      <dsp:spPr>
        <a:xfrm>
          <a:off x="1900546"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People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may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talk</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about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but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they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have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no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idea</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of</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what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connotation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and</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denotation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of</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this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concept,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and</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why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so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important.</a:t>
          </a:r>
        </a:p>
      </dsp:txBody>
      <dsp:txXfrm>
        <a:off x="1900546" y="2193619"/>
        <a:ext cx="1615429" cy="1494272"/>
      </dsp:txXfrm>
    </dsp:sp>
    <dsp:sp modelId="{5F1BF01E-1CD6-43E4-9BA0-C1519135408D}">
      <dsp:nvSpPr>
        <dsp:cNvPr id="0" name=""/>
        <dsp:cNvSpPr/>
      </dsp:nvSpPr>
      <dsp:spPr>
        <a:xfrm>
          <a:off x="4242919" y="1074607"/>
          <a:ext cx="726943" cy="726943"/>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E8D4BA2-6BE6-4B0B-8EA8-813A22FE98DB}">
      <dsp:nvSpPr>
        <dsp:cNvPr id="0" name=""/>
        <dsp:cNvSpPr/>
      </dsp:nvSpPr>
      <dsp:spPr>
        <a:xfrm>
          <a:off x="3798676"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For</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many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Blockchain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projects,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seems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that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Blockchain=smart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contract,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but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fact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far</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beyond</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that.</a:t>
          </a:r>
        </a:p>
      </dsp:txBody>
      <dsp:txXfrm>
        <a:off x="3798676" y="2193619"/>
        <a:ext cx="1615429" cy="1494272"/>
      </dsp:txXfrm>
    </dsp:sp>
    <dsp:sp modelId="{F8C9C395-461F-4A97-AB6A-5CF8C979EF78}">
      <dsp:nvSpPr>
        <dsp:cNvPr id="0" name=""/>
        <dsp:cNvSpPr/>
      </dsp:nvSpPr>
      <dsp:spPr>
        <a:xfrm>
          <a:off x="6141049" y="1074607"/>
          <a:ext cx="726943" cy="726943"/>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5047F3F-3EC5-4F10-B79E-05E0508F9AE0}">
      <dsp:nvSpPr>
        <dsp:cNvPr id="0" name=""/>
        <dsp:cNvSpPr/>
      </dsp:nvSpPr>
      <dsp:spPr>
        <a:xfrm>
          <a:off x="5696806"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How</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design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effective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model?</a:t>
          </a:r>
          <a:r>
            <a:rPr lang="zh-CN" sz="1400" b="0" i="0" kern="1200" dirty="0">
              <a:latin typeface="Arial Hebrew Scholar Light" pitchFamily="2" charset="-79"/>
              <a:cs typeface="Arial Hebrew Scholar Light" pitchFamily="2" charset="-79"/>
            </a:rPr>
            <a:t> </a:t>
          </a:r>
          <a:endParaRPr lang="en-US" sz="1400" b="0" i="0" kern="1200" dirty="0">
            <a:latin typeface="Arial Hebrew Scholar Light" pitchFamily="2" charset="-79"/>
            <a:cs typeface="Arial Hebrew Scholar Light" pitchFamily="2" charset="-79"/>
          </a:endParaRPr>
        </a:p>
      </dsp:txBody>
      <dsp:txXfrm>
        <a:off x="5696806" y="2193619"/>
        <a:ext cx="1615429" cy="1494272"/>
      </dsp:txXfrm>
    </dsp:sp>
    <dsp:sp modelId="{DA3331D2-52E8-44C9-9A5E-8FF34B2D7A6D}">
      <dsp:nvSpPr>
        <dsp:cNvPr id="0" name=""/>
        <dsp:cNvSpPr/>
      </dsp:nvSpPr>
      <dsp:spPr>
        <a:xfrm>
          <a:off x="8039179" y="1074607"/>
          <a:ext cx="726943" cy="726943"/>
        </a:xfrm>
        <a:prstGeom prst="rect">
          <a:avLst/>
        </a:prstGeom>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B230914-2C1F-47B3-9334-8E78B9C31EE7}">
      <dsp:nvSpPr>
        <dsp:cNvPr id="0" name=""/>
        <dsp:cNvSpPr/>
      </dsp:nvSpPr>
      <dsp:spPr>
        <a:xfrm>
          <a:off x="7594935"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What</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is</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role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of</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DAC</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playing</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in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p>
      </dsp:txBody>
      <dsp:txXfrm>
        <a:off x="7594935" y="2193619"/>
        <a:ext cx="1615429" cy="1494272"/>
      </dsp:txXfrm>
    </dsp:sp>
    <dsp:sp modelId="{FCE071A6-8153-40AA-8B07-1932637A0FB6}">
      <dsp:nvSpPr>
        <dsp:cNvPr id="0" name=""/>
        <dsp:cNvSpPr/>
      </dsp:nvSpPr>
      <dsp:spPr>
        <a:xfrm>
          <a:off x="9937309" y="1074607"/>
          <a:ext cx="726943" cy="726943"/>
        </a:xfrm>
        <a:prstGeom prst="rect">
          <a:avLst/>
        </a:prstGeom>
        <a:blipFill>
          <a:blip xmlns:r="http://schemas.openxmlformats.org/officeDocument/2006/relationships"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6211F33-3822-4188-83D3-9FCBF7C1F42D}">
      <dsp:nvSpPr>
        <dsp:cNvPr id="0" name=""/>
        <dsp:cNvSpPr/>
      </dsp:nvSpPr>
      <dsp:spPr>
        <a:xfrm>
          <a:off x="9493065" y="2193619"/>
          <a:ext cx="1615429" cy="14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How</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Stable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coin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and</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STO</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help</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with</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model</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design?</a:t>
          </a:r>
        </a:p>
      </dsp:txBody>
      <dsp:txXfrm>
        <a:off x="9493065" y="2193619"/>
        <a:ext cx="1615429" cy="1494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A9B88-C3F6-F746-8E6D-0B1F2BBE797F}">
      <dsp:nvSpPr>
        <dsp:cNvPr id="0" name=""/>
        <dsp:cNvSpPr/>
      </dsp:nvSpPr>
      <dsp:spPr>
        <a:xfrm>
          <a:off x="1919032" y="556929"/>
          <a:ext cx="3813512" cy="3813512"/>
        </a:xfrm>
        <a:prstGeom prst="blockArc">
          <a:avLst>
            <a:gd name="adj1" fmla="val 12600000"/>
            <a:gd name="adj2" fmla="val 16200000"/>
            <a:gd name="adj3" fmla="val 452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42EE9F-B955-B34C-8D6C-2EA7AF3CDB33}">
      <dsp:nvSpPr>
        <dsp:cNvPr id="0" name=""/>
        <dsp:cNvSpPr/>
      </dsp:nvSpPr>
      <dsp:spPr>
        <a:xfrm>
          <a:off x="1919032" y="556929"/>
          <a:ext cx="3813512" cy="3813512"/>
        </a:xfrm>
        <a:prstGeom prst="blockArc">
          <a:avLst>
            <a:gd name="adj1" fmla="val 9000000"/>
            <a:gd name="adj2" fmla="val 12600000"/>
            <a:gd name="adj3" fmla="val 4523"/>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FD4C25-535F-7540-ABE8-E71CC9910B06}">
      <dsp:nvSpPr>
        <dsp:cNvPr id="0" name=""/>
        <dsp:cNvSpPr/>
      </dsp:nvSpPr>
      <dsp:spPr>
        <a:xfrm>
          <a:off x="1919032" y="556929"/>
          <a:ext cx="3813512" cy="3813512"/>
        </a:xfrm>
        <a:prstGeom prst="blockArc">
          <a:avLst>
            <a:gd name="adj1" fmla="val 5400000"/>
            <a:gd name="adj2" fmla="val 9000000"/>
            <a:gd name="adj3" fmla="val 4523"/>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2D6144-F721-4B45-8063-FD56432783DE}">
      <dsp:nvSpPr>
        <dsp:cNvPr id="0" name=""/>
        <dsp:cNvSpPr/>
      </dsp:nvSpPr>
      <dsp:spPr>
        <a:xfrm>
          <a:off x="1919032" y="556929"/>
          <a:ext cx="3813512" cy="3813512"/>
        </a:xfrm>
        <a:prstGeom prst="blockArc">
          <a:avLst>
            <a:gd name="adj1" fmla="val 1800000"/>
            <a:gd name="adj2" fmla="val 5400000"/>
            <a:gd name="adj3" fmla="val 452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D09AA5-2E5B-3A4A-A331-21B69B555B2C}">
      <dsp:nvSpPr>
        <dsp:cNvPr id="0" name=""/>
        <dsp:cNvSpPr/>
      </dsp:nvSpPr>
      <dsp:spPr>
        <a:xfrm>
          <a:off x="1919032" y="556929"/>
          <a:ext cx="3813512" cy="3813512"/>
        </a:xfrm>
        <a:prstGeom prst="blockArc">
          <a:avLst>
            <a:gd name="adj1" fmla="val 19800000"/>
            <a:gd name="adj2" fmla="val 1800000"/>
            <a:gd name="adj3" fmla="val 4523"/>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00FC99-0450-FE47-BA9E-6E37CC538416}">
      <dsp:nvSpPr>
        <dsp:cNvPr id="0" name=""/>
        <dsp:cNvSpPr/>
      </dsp:nvSpPr>
      <dsp:spPr>
        <a:xfrm>
          <a:off x="1919032" y="556929"/>
          <a:ext cx="3813512" cy="3813512"/>
        </a:xfrm>
        <a:prstGeom prst="blockArc">
          <a:avLst>
            <a:gd name="adj1" fmla="val 16200000"/>
            <a:gd name="adj2" fmla="val 19800000"/>
            <a:gd name="adj3" fmla="val 452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CD5534-9F33-9849-824C-2582B6FA5676}">
      <dsp:nvSpPr>
        <dsp:cNvPr id="0" name=""/>
        <dsp:cNvSpPr/>
      </dsp:nvSpPr>
      <dsp:spPr>
        <a:xfrm>
          <a:off x="3269821" y="1912662"/>
          <a:ext cx="1111935" cy="11020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0" i="0" kern="1200">
              <a:latin typeface="Arial Hebrew Scholar Light" pitchFamily="2" charset="-79"/>
              <a:cs typeface="Arial Hebrew Scholar Light" pitchFamily="2" charset="-79"/>
            </a:rPr>
            <a:t>DAC</a:t>
          </a:r>
        </a:p>
      </dsp:txBody>
      <dsp:txXfrm>
        <a:off x="3432660" y="2074053"/>
        <a:ext cx="786257" cy="779263"/>
      </dsp:txXfrm>
    </dsp:sp>
    <dsp:sp modelId="{9322BD3C-EDA9-FA4E-BFD9-384403EC9697}">
      <dsp:nvSpPr>
        <dsp:cNvPr id="0" name=""/>
        <dsp:cNvSpPr/>
      </dsp:nvSpPr>
      <dsp:spPr>
        <a:xfrm>
          <a:off x="3226888" y="1149"/>
          <a:ext cx="1197800" cy="11978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Arial Hebrew Scholar Light" pitchFamily="2" charset="-79"/>
              <a:cs typeface="Arial Hebrew Scholar Light" pitchFamily="2" charset="-79"/>
            </a:rPr>
            <a:t>Public</a:t>
          </a:r>
          <a:r>
            <a:rPr lang="zh-CN" altLang="en-US" sz="1800" b="0" i="0" kern="1200" dirty="0">
              <a:latin typeface="Arial Hebrew Scholar Light" pitchFamily="2" charset="-79"/>
              <a:cs typeface="Arial Hebrew Scholar Light" pitchFamily="2" charset="-79"/>
            </a:rPr>
            <a:t> </a:t>
          </a:r>
          <a:r>
            <a:rPr lang="en-US" altLang="zh-CN" sz="1800" b="0" i="0" kern="1200" dirty="0">
              <a:latin typeface="Arial Hebrew Scholar Light" pitchFamily="2" charset="-79"/>
              <a:cs typeface="Arial Hebrew Scholar Light" pitchFamily="2" charset="-79"/>
            </a:rPr>
            <a:t>Chain</a:t>
          </a:r>
          <a:endParaRPr lang="en-US" sz="1800" b="0" i="0" kern="1200" dirty="0">
            <a:latin typeface="Arial Hebrew Scholar Light" pitchFamily="2" charset="-79"/>
            <a:cs typeface="Arial Hebrew Scholar Light" pitchFamily="2" charset="-79"/>
          </a:endParaRPr>
        </a:p>
      </dsp:txBody>
      <dsp:txXfrm>
        <a:off x="3402302" y="176563"/>
        <a:ext cx="846972" cy="846972"/>
      </dsp:txXfrm>
    </dsp:sp>
    <dsp:sp modelId="{E387A67A-8890-A342-B50B-FC7876D44919}">
      <dsp:nvSpPr>
        <dsp:cNvPr id="0" name=""/>
        <dsp:cNvSpPr/>
      </dsp:nvSpPr>
      <dsp:spPr>
        <a:xfrm>
          <a:off x="4840844" y="932967"/>
          <a:ext cx="1197800" cy="11978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Arial Hebrew Scholar Light" pitchFamily="2" charset="-79"/>
              <a:cs typeface="Arial Hebrew Scholar Light" pitchFamily="2" charset="-79"/>
            </a:rPr>
            <a:t>University</a:t>
          </a:r>
        </a:p>
      </dsp:txBody>
      <dsp:txXfrm>
        <a:off x="5016258" y="1108381"/>
        <a:ext cx="846972" cy="846972"/>
      </dsp:txXfrm>
    </dsp:sp>
    <dsp:sp modelId="{DBADEAA7-1CD4-A140-BAA8-CAE14BB31E64}">
      <dsp:nvSpPr>
        <dsp:cNvPr id="0" name=""/>
        <dsp:cNvSpPr/>
      </dsp:nvSpPr>
      <dsp:spPr>
        <a:xfrm>
          <a:off x="4840844" y="2796602"/>
          <a:ext cx="1197800" cy="11978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Arial Hebrew Scholar Light" pitchFamily="2" charset="-79"/>
              <a:cs typeface="Arial Hebrew Scholar Light" pitchFamily="2" charset="-79"/>
            </a:rPr>
            <a:t>TEI</a:t>
          </a:r>
        </a:p>
      </dsp:txBody>
      <dsp:txXfrm>
        <a:off x="5016258" y="2972016"/>
        <a:ext cx="846972" cy="846972"/>
      </dsp:txXfrm>
    </dsp:sp>
    <dsp:sp modelId="{48EB6D24-B539-B749-A2CF-B1C5E4D39579}">
      <dsp:nvSpPr>
        <dsp:cNvPr id="0" name=""/>
        <dsp:cNvSpPr/>
      </dsp:nvSpPr>
      <dsp:spPr>
        <a:xfrm>
          <a:off x="3226888" y="3728420"/>
          <a:ext cx="1197800" cy="11978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latin typeface="Arial Hebrew Scholar Light" pitchFamily="2" charset="-79"/>
              <a:cs typeface="Arial Hebrew Scholar Light" pitchFamily="2" charset="-79"/>
            </a:rPr>
            <a:t>Powerhouses</a:t>
          </a:r>
        </a:p>
      </dsp:txBody>
      <dsp:txXfrm>
        <a:off x="3402302" y="3903834"/>
        <a:ext cx="846972" cy="846972"/>
      </dsp:txXfrm>
    </dsp:sp>
    <dsp:sp modelId="{56A64818-8F50-3E48-8014-F90B19B7709A}">
      <dsp:nvSpPr>
        <dsp:cNvPr id="0" name=""/>
        <dsp:cNvSpPr/>
      </dsp:nvSpPr>
      <dsp:spPr>
        <a:xfrm>
          <a:off x="1612933" y="2796602"/>
          <a:ext cx="1197800" cy="11978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Arial Hebrew Scholar Light" pitchFamily="2" charset="-79"/>
              <a:cs typeface="Arial Hebrew Scholar Light" pitchFamily="2" charset="-79"/>
            </a:rPr>
            <a:t>Investors</a:t>
          </a:r>
        </a:p>
      </dsp:txBody>
      <dsp:txXfrm>
        <a:off x="1788347" y="2972016"/>
        <a:ext cx="846972" cy="846972"/>
      </dsp:txXfrm>
    </dsp:sp>
    <dsp:sp modelId="{E0E8E8E6-13B2-654B-81E4-D3C682028B6B}">
      <dsp:nvSpPr>
        <dsp:cNvPr id="0" name=""/>
        <dsp:cNvSpPr/>
      </dsp:nvSpPr>
      <dsp:spPr>
        <a:xfrm>
          <a:off x="1612933" y="932967"/>
          <a:ext cx="1197800" cy="11978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Arial Hebrew Scholar Light" pitchFamily="2" charset="-79"/>
              <a:cs typeface="Arial Hebrew Scholar Light" pitchFamily="2" charset="-79"/>
            </a:rPr>
            <a:t>3</a:t>
          </a:r>
          <a:r>
            <a:rPr lang="en-US" sz="1600" b="0" i="0" kern="1200" baseline="30000" dirty="0">
              <a:latin typeface="Arial Hebrew Scholar Light" pitchFamily="2" charset="-79"/>
              <a:cs typeface="Arial Hebrew Scholar Light" pitchFamily="2" charset="-79"/>
            </a:rPr>
            <a:t>rd</a:t>
          </a:r>
          <a:r>
            <a:rPr lang="en-US" sz="1600" b="0" i="0" kern="1200" dirty="0">
              <a:latin typeface="Arial Hebrew Scholar Light" pitchFamily="2" charset="-79"/>
              <a:cs typeface="Arial Hebrew Scholar Light" pitchFamily="2" charset="-79"/>
            </a:rPr>
            <a:t> party service</a:t>
          </a:r>
        </a:p>
      </dsp:txBody>
      <dsp:txXfrm>
        <a:off x="1788347" y="1108381"/>
        <a:ext cx="846972" cy="846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BDA7E-953E-4757-ABFF-B188E7E08834}">
      <dsp:nvSpPr>
        <dsp:cNvPr id="0" name=""/>
        <dsp:cNvSpPr/>
      </dsp:nvSpPr>
      <dsp:spPr>
        <a:xfrm>
          <a:off x="736801" y="834587"/>
          <a:ext cx="810000" cy="810000"/>
        </a:xfrm>
        <a:prstGeom prst="rect">
          <a:avLst/>
        </a:prstGeom>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65C84-DA1B-42E9-A5AA-E5EE52912F9C}">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latin typeface="Arial Hebrew Scholar Light" pitchFamily="2" charset="-79"/>
              <a:cs typeface="Arial Hebrew Scholar Light" pitchFamily="2" charset="-79"/>
            </a:rPr>
            <a:t>Manage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the</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token</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economy</a:t>
          </a:r>
          <a:r>
            <a:rPr lang="zh-CN" sz="1400" b="0" i="0" kern="1200" dirty="0">
              <a:latin typeface="Arial Hebrew Scholar Light" pitchFamily="2" charset="-79"/>
              <a:cs typeface="Arial Hebrew Scholar Light" pitchFamily="2" charset="-79"/>
            </a:rPr>
            <a:t> </a:t>
          </a:r>
          <a:r>
            <a:rPr lang="en-US" sz="1400" b="0" i="0" kern="1200" dirty="0">
              <a:latin typeface="Arial Hebrew Scholar Light" pitchFamily="2" charset="-79"/>
              <a:cs typeface="Arial Hebrew Scholar Light" pitchFamily="2" charset="-79"/>
            </a:rPr>
            <a:t>community</a:t>
          </a:r>
        </a:p>
      </dsp:txBody>
      <dsp:txXfrm>
        <a:off x="241801" y="1997713"/>
        <a:ext cx="1800000" cy="720000"/>
      </dsp:txXfrm>
    </dsp:sp>
    <dsp:sp modelId="{5C611463-0432-4F04-9B76-414631EC435F}">
      <dsp:nvSpPr>
        <dsp:cNvPr id="0" name=""/>
        <dsp:cNvSpPr/>
      </dsp:nvSpPr>
      <dsp:spPr>
        <a:xfrm>
          <a:off x="2851801" y="834587"/>
          <a:ext cx="810000" cy="810000"/>
        </a:xfrm>
        <a:prstGeom prst="rect">
          <a:avLst/>
        </a:prstGeom>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501B07-E1B0-4489-82D1-C652E2D06F11}">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Hebrew Scholar Light" pitchFamily="2" charset="-79"/>
              <a:cs typeface="Arial Hebrew Scholar Light" pitchFamily="2" charset="-79"/>
            </a:rPr>
            <a:t>Guide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the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direction</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of</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research</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and</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activities</a:t>
          </a:r>
        </a:p>
      </dsp:txBody>
      <dsp:txXfrm>
        <a:off x="2356801" y="1997713"/>
        <a:ext cx="1800000" cy="720000"/>
      </dsp:txXfrm>
    </dsp:sp>
    <dsp:sp modelId="{E3ECC414-BE30-4CF0-9880-ECB21BA428EF}">
      <dsp:nvSpPr>
        <dsp:cNvPr id="0" name=""/>
        <dsp:cNvSpPr/>
      </dsp:nvSpPr>
      <dsp:spPr>
        <a:xfrm>
          <a:off x="4966802" y="834587"/>
          <a:ext cx="810000" cy="810000"/>
        </a:xfrm>
        <a:prstGeom prst="rect">
          <a:avLst/>
        </a:prstGeom>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FDD801-FD2E-4BED-908C-2C0E4C939EE3}">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Hebrew Scholar Light" pitchFamily="2" charset="-79"/>
              <a:cs typeface="Arial Hebrew Scholar Light" pitchFamily="2" charset="-79"/>
            </a:rPr>
            <a:t>Publish</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the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white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paper</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and</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research</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report</a:t>
          </a:r>
        </a:p>
      </dsp:txBody>
      <dsp:txXfrm>
        <a:off x="4471802" y="1997713"/>
        <a:ext cx="1800000" cy="720000"/>
      </dsp:txXfrm>
    </dsp:sp>
    <dsp:sp modelId="{DB517A70-2A95-46BB-B452-9023037E0E58}">
      <dsp:nvSpPr>
        <dsp:cNvPr id="0" name=""/>
        <dsp:cNvSpPr/>
      </dsp:nvSpPr>
      <dsp:spPr>
        <a:xfrm>
          <a:off x="736801" y="3167713"/>
          <a:ext cx="810000" cy="810000"/>
        </a:xfrm>
        <a:prstGeom prst="rect">
          <a:avLst/>
        </a:prstGeom>
        <a:blipFill>
          <a:blip xmlns:r="http://schemas.openxmlformats.org/officeDocument/2006/relationships"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D09562-F995-4656-8109-3722339161F8}">
      <dsp:nvSpPr>
        <dsp:cNvPr id="0" name=""/>
        <dsp:cNvSpPr/>
      </dsp:nvSpPr>
      <dsp:spPr>
        <a:xfrm>
          <a:off x="241801"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Hebrew Scholar Light" pitchFamily="2" charset="-79"/>
              <a:cs typeface="Arial Hebrew Scholar Light" pitchFamily="2" charset="-79"/>
            </a:rPr>
            <a:t>Provide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token</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economy</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model</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design</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consultation</a:t>
          </a:r>
        </a:p>
      </dsp:txBody>
      <dsp:txXfrm>
        <a:off x="241801" y="4330838"/>
        <a:ext cx="1800000" cy="720000"/>
      </dsp:txXfrm>
    </dsp:sp>
    <dsp:sp modelId="{E3F33DB2-6DD0-45F2-8733-4446063EC51D}">
      <dsp:nvSpPr>
        <dsp:cNvPr id="0" name=""/>
        <dsp:cNvSpPr/>
      </dsp:nvSpPr>
      <dsp:spPr>
        <a:xfrm>
          <a:off x="2851801" y="3167713"/>
          <a:ext cx="810000" cy="810000"/>
        </a:xfrm>
        <a:prstGeom prst="rect">
          <a:avLst/>
        </a:prstGeom>
        <a:blipFill>
          <a:blip xmlns:r="http://schemas.openxmlformats.org/officeDocument/2006/relationships"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F38A2-FD6B-4025-A423-D630D2B057A1}">
      <dsp:nvSpPr>
        <dsp:cNvPr id="0" name=""/>
        <dsp:cNvSpPr/>
      </dsp:nvSpPr>
      <dsp:spPr>
        <a:xfrm>
          <a:off x="2356801"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Hebrew Scholar Light" pitchFamily="2" charset="-79"/>
              <a:cs typeface="Arial Hebrew Scholar Light" pitchFamily="2" charset="-79"/>
            </a:rPr>
            <a:t>Collaborate</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strategic</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resource</a:t>
          </a:r>
        </a:p>
      </dsp:txBody>
      <dsp:txXfrm>
        <a:off x="2356801" y="4330838"/>
        <a:ext cx="1800000" cy="720000"/>
      </dsp:txXfrm>
    </dsp:sp>
    <dsp:sp modelId="{301002BB-23E2-4777-B3AD-2125BA0CE004}">
      <dsp:nvSpPr>
        <dsp:cNvPr id="0" name=""/>
        <dsp:cNvSpPr/>
      </dsp:nvSpPr>
      <dsp:spPr>
        <a:xfrm>
          <a:off x="4966802" y="3167713"/>
          <a:ext cx="810000" cy="810000"/>
        </a:xfrm>
        <a:prstGeom prst="rect">
          <a:avLst/>
        </a:prstGeom>
        <a:blipFill>
          <a:blip xmlns:r="http://schemas.openxmlformats.org/officeDocument/2006/relationships"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C8782-4108-4470-A919-63A620F972F1}">
      <dsp:nvSpPr>
        <dsp:cNvPr id="0" name=""/>
        <dsp:cNvSpPr/>
      </dsp:nvSpPr>
      <dsp:spPr>
        <a:xfrm>
          <a:off x="4471802" y="43308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Hebrew Scholar Light" pitchFamily="2" charset="-79"/>
              <a:cs typeface="Arial Hebrew Scholar Light" pitchFamily="2" charset="-79"/>
            </a:rPr>
            <a:t>Hold</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events</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and</a:t>
          </a:r>
          <a:r>
            <a:rPr lang="zh-CN" sz="1400" b="0" i="0" kern="1200">
              <a:latin typeface="Arial Hebrew Scholar Light" pitchFamily="2" charset="-79"/>
              <a:cs typeface="Arial Hebrew Scholar Light" pitchFamily="2" charset="-79"/>
            </a:rPr>
            <a:t> </a:t>
          </a:r>
          <a:r>
            <a:rPr lang="en-US" sz="1400" b="0" i="0" kern="1200">
              <a:latin typeface="Arial Hebrew Scholar Light" pitchFamily="2" charset="-79"/>
              <a:cs typeface="Arial Hebrew Scholar Light" pitchFamily="2" charset="-79"/>
            </a:rPr>
            <a:t>activities</a:t>
          </a:r>
        </a:p>
      </dsp:txBody>
      <dsp:txXfrm>
        <a:off x="4471802" y="4330838"/>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702B0-995C-4617-892E-3A13D09A7208}">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15EC0D6-3382-4D95-80EE-18401334B7B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dirty="0">
              <a:latin typeface="Arial Hebrew Scholar Light" pitchFamily="2" charset="-79"/>
              <a:cs typeface="Arial Hebrew Scholar Light" pitchFamily="2" charset="-79"/>
            </a:rPr>
            <a:t>White</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paper/Research</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reports(Token</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Economy</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101,</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User</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Cases</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Analysis</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and</a:t>
          </a:r>
          <a:r>
            <a:rPr lang="zh-CN" sz="1600" b="0" i="0" kern="1200" dirty="0">
              <a:latin typeface="Arial Hebrew Scholar Light" pitchFamily="2" charset="-79"/>
              <a:cs typeface="Arial Hebrew Scholar Light" pitchFamily="2" charset="-79"/>
            </a:rPr>
            <a:t> </a:t>
          </a:r>
          <a:r>
            <a:rPr lang="en-US" sz="1600" b="0" i="0" kern="1200" dirty="0">
              <a:latin typeface="Arial Hebrew Scholar Light" pitchFamily="2" charset="-79"/>
              <a:cs typeface="Arial Hebrew Scholar Light" pitchFamily="2" charset="-79"/>
            </a:rPr>
            <a:t>etc.)</a:t>
          </a:r>
        </a:p>
      </dsp:txBody>
      <dsp:txXfrm>
        <a:off x="417971" y="2644140"/>
        <a:ext cx="2889450" cy="720000"/>
      </dsp:txXfrm>
    </dsp:sp>
    <dsp:sp modelId="{37B2FA86-20CC-4614-A937-03AD7A15751F}">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1EC6DCF-1926-43E7-A671-18CB5ABE19E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latin typeface="Arial Hebrew Scholar Light" pitchFamily="2" charset="-79"/>
              <a:cs typeface="Arial Hebrew Scholar Light" pitchFamily="2" charset="-79"/>
            </a:rPr>
            <a:t>Token</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Economy</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Models</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Design</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Consultation</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Service</a:t>
          </a:r>
        </a:p>
      </dsp:txBody>
      <dsp:txXfrm>
        <a:off x="3813075" y="2644140"/>
        <a:ext cx="2889450" cy="720000"/>
      </dsp:txXfrm>
    </dsp:sp>
    <dsp:sp modelId="{FBE27F1C-29AD-41F1-9AA3-E2F0EEA626E1}">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8CC11F7-410E-4563-8E00-E59D3201BE3C}">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latin typeface="Arial Hebrew Scholar Light" pitchFamily="2" charset="-79"/>
              <a:cs typeface="Arial Hebrew Scholar Light" pitchFamily="2" charset="-79"/>
            </a:rPr>
            <a:t>Events</a:t>
          </a:r>
          <a:r>
            <a:rPr lang="zh-CN" sz="1600" b="0" i="0" kern="1200">
              <a:latin typeface="Arial Hebrew Scholar Light" pitchFamily="2" charset="-79"/>
              <a:cs typeface="Arial Hebrew Scholar Light" pitchFamily="2" charset="-79"/>
            </a:rPr>
            <a:t> </a:t>
          </a:r>
          <a:r>
            <a:rPr lang="en-US" sz="1600" b="0" i="0" kern="1200">
              <a:latin typeface="Arial Hebrew Scholar Light" pitchFamily="2" charset="-79"/>
              <a:cs typeface="Arial Hebrew Scholar Light" pitchFamily="2" charset="-79"/>
            </a:rPr>
            <a:t>Organization</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31EF1-BD8C-2147-A722-83BE7563A2CB}">
      <dsp:nvSpPr>
        <dsp:cNvPr id="0" name=""/>
        <dsp:cNvSpPr/>
      </dsp:nvSpPr>
      <dsp:spPr>
        <a:xfrm>
          <a:off x="156338" y="1063779"/>
          <a:ext cx="2342456" cy="771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Arial Hebrew Scholar Light" pitchFamily="2" charset="-79"/>
              <a:cs typeface="Arial Hebrew Scholar Light" pitchFamily="2" charset="-79"/>
            </a:rPr>
            <a:t>Donations</a:t>
          </a:r>
        </a:p>
      </dsp:txBody>
      <dsp:txXfrm>
        <a:off x="156338" y="1063779"/>
        <a:ext cx="2342456" cy="771945"/>
      </dsp:txXfrm>
    </dsp:sp>
    <dsp:sp modelId="{210B2BC8-22D1-6548-9284-B9013F662703}">
      <dsp:nvSpPr>
        <dsp:cNvPr id="0" name=""/>
        <dsp:cNvSpPr/>
      </dsp:nvSpPr>
      <dsp:spPr>
        <a:xfrm>
          <a:off x="153677" y="829001"/>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80E501-B00A-1B4D-88C7-7C8E6DBD3899}">
      <dsp:nvSpPr>
        <dsp:cNvPr id="0" name=""/>
        <dsp:cNvSpPr/>
      </dsp:nvSpPr>
      <dsp:spPr>
        <a:xfrm>
          <a:off x="284109" y="568136"/>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33DF40-DB88-4B42-A28B-8CB5AAC69E2C}">
      <dsp:nvSpPr>
        <dsp:cNvPr id="0" name=""/>
        <dsp:cNvSpPr/>
      </dsp:nvSpPr>
      <dsp:spPr>
        <a:xfrm>
          <a:off x="597146" y="620309"/>
          <a:ext cx="292807" cy="2928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FD7E4D-F114-E040-98AA-C29544150B47}">
      <dsp:nvSpPr>
        <dsp:cNvPr id="0" name=""/>
        <dsp:cNvSpPr/>
      </dsp:nvSpPr>
      <dsp:spPr>
        <a:xfrm>
          <a:off x="858011" y="333358"/>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06F7E9E-6CEB-DF47-B394-3569E4777DEF}">
      <dsp:nvSpPr>
        <dsp:cNvPr id="0" name=""/>
        <dsp:cNvSpPr/>
      </dsp:nvSpPr>
      <dsp:spPr>
        <a:xfrm>
          <a:off x="1197134" y="229012"/>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D021B7-0889-8C40-A65A-1EFF4983F74D}">
      <dsp:nvSpPr>
        <dsp:cNvPr id="0" name=""/>
        <dsp:cNvSpPr/>
      </dsp:nvSpPr>
      <dsp:spPr>
        <a:xfrm>
          <a:off x="1614517" y="411617"/>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08373A-388F-FB49-8152-3584D72CCB11}">
      <dsp:nvSpPr>
        <dsp:cNvPr id="0" name=""/>
        <dsp:cNvSpPr/>
      </dsp:nvSpPr>
      <dsp:spPr>
        <a:xfrm>
          <a:off x="1875382" y="542050"/>
          <a:ext cx="292807" cy="2928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59686C7-8356-D044-B02B-B772823599B4}">
      <dsp:nvSpPr>
        <dsp:cNvPr id="0" name=""/>
        <dsp:cNvSpPr/>
      </dsp:nvSpPr>
      <dsp:spPr>
        <a:xfrm>
          <a:off x="2240592" y="829001"/>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CE6EC78-E679-CC46-B5BD-BC097113FDAF}">
      <dsp:nvSpPr>
        <dsp:cNvPr id="0" name=""/>
        <dsp:cNvSpPr/>
      </dsp:nvSpPr>
      <dsp:spPr>
        <a:xfrm>
          <a:off x="2397111" y="1115951"/>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9DDDF-20F3-5649-A537-04DF81D071E7}">
      <dsp:nvSpPr>
        <dsp:cNvPr id="0" name=""/>
        <dsp:cNvSpPr/>
      </dsp:nvSpPr>
      <dsp:spPr>
        <a:xfrm>
          <a:off x="1040616" y="568136"/>
          <a:ext cx="479138" cy="47913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289CE83-E326-174B-8D6F-2669D15EDC09}">
      <dsp:nvSpPr>
        <dsp:cNvPr id="0" name=""/>
        <dsp:cNvSpPr/>
      </dsp:nvSpPr>
      <dsp:spPr>
        <a:xfrm>
          <a:off x="23244" y="1559421"/>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D11B99-DA91-5843-A4AF-09BD7A80EBCD}">
      <dsp:nvSpPr>
        <dsp:cNvPr id="0" name=""/>
        <dsp:cNvSpPr/>
      </dsp:nvSpPr>
      <dsp:spPr>
        <a:xfrm>
          <a:off x="179763" y="1794199"/>
          <a:ext cx="292807" cy="2928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24EB5B-7F80-824A-B0BC-8E4825A911BE}">
      <dsp:nvSpPr>
        <dsp:cNvPr id="0" name=""/>
        <dsp:cNvSpPr/>
      </dsp:nvSpPr>
      <dsp:spPr>
        <a:xfrm>
          <a:off x="571060" y="2002891"/>
          <a:ext cx="425901" cy="42590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3C8255-9A5E-F147-8912-5163C78EA850}">
      <dsp:nvSpPr>
        <dsp:cNvPr id="0" name=""/>
        <dsp:cNvSpPr/>
      </dsp:nvSpPr>
      <dsp:spPr>
        <a:xfrm>
          <a:off x="1118875" y="2342014"/>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812EEC9-8CE5-0041-8612-16B43DA6E0EE}">
      <dsp:nvSpPr>
        <dsp:cNvPr id="0" name=""/>
        <dsp:cNvSpPr/>
      </dsp:nvSpPr>
      <dsp:spPr>
        <a:xfrm>
          <a:off x="1223221" y="2002891"/>
          <a:ext cx="292807" cy="2928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29D7398-0F49-0745-AC22-8EBF34BB4FF2}">
      <dsp:nvSpPr>
        <dsp:cNvPr id="0" name=""/>
        <dsp:cNvSpPr/>
      </dsp:nvSpPr>
      <dsp:spPr>
        <a:xfrm>
          <a:off x="1484085" y="2368101"/>
          <a:ext cx="186331" cy="18633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9964BC-B221-014D-ACE8-DA9A6B89BAC2}">
      <dsp:nvSpPr>
        <dsp:cNvPr id="0" name=""/>
        <dsp:cNvSpPr/>
      </dsp:nvSpPr>
      <dsp:spPr>
        <a:xfrm>
          <a:off x="1718863" y="1950718"/>
          <a:ext cx="425901" cy="42590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59753E7-50D0-DD44-9405-F64C2EFFE9B0}">
      <dsp:nvSpPr>
        <dsp:cNvPr id="0" name=""/>
        <dsp:cNvSpPr/>
      </dsp:nvSpPr>
      <dsp:spPr>
        <a:xfrm>
          <a:off x="2292765" y="1846372"/>
          <a:ext cx="292807" cy="2928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3C6B621-71EF-0E47-8609-FE6A096DAEDD}">
      <dsp:nvSpPr>
        <dsp:cNvPr id="0" name=""/>
        <dsp:cNvSpPr/>
      </dsp:nvSpPr>
      <dsp:spPr>
        <a:xfrm>
          <a:off x="2585572" y="619875"/>
          <a:ext cx="859932" cy="1641705"/>
        </a:xfrm>
        <a:prstGeom prst="chevron">
          <a:avLst>
            <a:gd name="adj" fmla="val 6231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816DC0-B3E6-F54A-B616-22651470221D}">
      <dsp:nvSpPr>
        <dsp:cNvPr id="0" name=""/>
        <dsp:cNvSpPr/>
      </dsp:nvSpPr>
      <dsp:spPr>
        <a:xfrm>
          <a:off x="3289153" y="619875"/>
          <a:ext cx="859932" cy="1641705"/>
        </a:xfrm>
        <a:prstGeom prst="chevron">
          <a:avLst>
            <a:gd name="adj" fmla="val 6231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C223A4-5E46-A344-917C-EA5426AAB74B}">
      <dsp:nvSpPr>
        <dsp:cNvPr id="0" name=""/>
        <dsp:cNvSpPr/>
      </dsp:nvSpPr>
      <dsp:spPr>
        <a:xfrm>
          <a:off x="4242897" y="484201"/>
          <a:ext cx="1993480" cy="19934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Arial Hebrew Scholar Light" pitchFamily="2" charset="-79"/>
              <a:cs typeface="Arial Hebrew Scholar Light" pitchFamily="2" charset="-79"/>
            </a:rPr>
            <a:t>Contributors</a:t>
          </a:r>
        </a:p>
      </dsp:txBody>
      <dsp:txXfrm>
        <a:off x="4534835" y="776139"/>
        <a:ext cx="1409604" cy="14096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E3927-3DC3-4F60-8CEB-0ED92762B696}">
      <dsp:nvSpPr>
        <dsp:cNvPr id="0" name=""/>
        <dsp:cNvSpPr/>
      </dsp:nvSpPr>
      <dsp:spPr>
        <a:xfrm>
          <a:off x="894081" y="900383"/>
          <a:ext cx="1447875" cy="1447875"/>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CDD89F6-8035-4BA7-B25F-E78B5A68311A}">
      <dsp:nvSpPr>
        <dsp:cNvPr id="0" name=""/>
        <dsp:cNvSpPr/>
      </dsp:nvSpPr>
      <dsp:spPr>
        <a:xfrm>
          <a:off x="9269" y="2730954"/>
          <a:ext cx="321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b="0" i="0" kern="1200" dirty="0">
              <a:latin typeface="Arial Hebrew Scholar Light" pitchFamily="2" charset="-79"/>
              <a:cs typeface="Arial Hebrew Scholar Light" pitchFamily="2" charset="-79"/>
            </a:rPr>
            <a:t>Token</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Economy</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STO</a:t>
          </a:r>
        </a:p>
      </dsp:txBody>
      <dsp:txXfrm>
        <a:off x="9269" y="2730954"/>
        <a:ext cx="3217500" cy="720000"/>
      </dsp:txXfrm>
    </dsp:sp>
    <dsp:sp modelId="{7B77A2E6-57D5-4FDA-B5CB-945DF7A53AE5}">
      <dsp:nvSpPr>
        <dsp:cNvPr id="0" name=""/>
        <dsp:cNvSpPr/>
      </dsp:nvSpPr>
      <dsp:spPr>
        <a:xfrm>
          <a:off x="6424143" y="900383"/>
          <a:ext cx="1447875" cy="1447875"/>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1D8AA3-BDE3-46E5-ACA2-D61BB473CB55}">
      <dsp:nvSpPr>
        <dsp:cNvPr id="0" name=""/>
        <dsp:cNvSpPr/>
      </dsp:nvSpPr>
      <dsp:spPr>
        <a:xfrm>
          <a:off x="3789831" y="2730954"/>
          <a:ext cx="67164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b="0" i="0" kern="1200" dirty="0">
              <a:latin typeface="Arial Hebrew Scholar Light" pitchFamily="2" charset="-79"/>
              <a:cs typeface="Arial Hebrew Scholar Light" pitchFamily="2" charset="-79"/>
            </a:rPr>
            <a:t>TEI</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Global</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Community</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TEI</a:t>
          </a:r>
          <a:r>
            <a:rPr lang="zh-CN" sz="2500" b="0" i="0" kern="1200" dirty="0">
              <a:latin typeface="Arial Hebrew Scholar Light" pitchFamily="2" charset="-79"/>
              <a:cs typeface="Arial Hebrew Scholar Light" pitchFamily="2" charset="-79"/>
            </a:rPr>
            <a:t> </a:t>
          </a:r>
          <a:r>
            <a:rPr lang="en-US" sz="2500" b="0" i="0" kern="1200" dirty="0">
              <a:latin typeface="Arial Hebrew Scholar Light" pitchFamily="2" charset="-79"/>
              <a:cs typeface="Arial Hebrew Scholar Light" pitchFamily="2" charset="-79"/>
            </a:rPr>
            <a:t>Token</a:t>
          </a:r>
        </a:p>
      </dsp:txBody>
      <dsp:txXfrm>
        <a:off x="3789831" y="2730954"/>
        <a:ext cx="671649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C6CE1-660C-AB44-A3A2-9A33D40DD99B}" type="datetimeFigureOut">
              <a:rPr lang="en-US" smtClean="0"/>
              <a:t>12/17/18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3007D-2235-3949-A5B2-0CF6E89736E9}" type="slidenum">
              <a:rPr lang="en-US" smtClean="0"/>
              <a:t>‹#›</a:t>
            </a:fld>
            <a:endParaRPr lang="en-US"/>
          </a:p>
        </p:txBody>
      </p:sp>
    </p:spTree>
    <p:extLst>
      <p:ext uri="{BB962C8B-B14F-4D97-AF65-F5344CB8AC3E}">
        <p14:creationId xmlns:p14="http://schemas.microsoft.com/office/powerpoint/2010/main" val="140291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3007D-2235-3949-A5B2-0CF6E89736E9}" type="slidenum">
              <a:rPr lang="en-US" smtClean="0"/>
              <a:t>5</a:t>
            </a:fld>
            <a:endParaRPr lang="en-US"/>
          </a:p>
        </p:txBody>
      </p:sp>
    </p:spTree>
    <p:extLst>
      <p:ext uri="{BB962C8B-B14F-4D97-AF65-F5344CB8AC3E}">
        <p14:creationId xmlns:p14="http://schemas.microsoft.com/office/powerpoint/2010/main" val="99428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F3007D-2235-3949-A5B2-0CF6E89736E9}" type="slidenum">
              <a:rPr lang="en-US" smtClean="0"/>
              <a:t>6</a:t>
            </a:fld>
            <a:endParaRPr lang="en-US"/>
          </a:p>
        </p:txBody>
      </p:sp>
    </p:spTree>
    <p:extLst>
      <p:ext uri="{BB962C8B-B14F-4D97-AF65-F5344CB8AC3E}">
        <p14:creationId xmlns:p14="http://schemas.microsoft.com/office/powerpoint/2010/main" val="159615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3007D-2235-3949-A5B2-0CF6E89736E9}" type="slidenum">
              <a:rPr lang="en-US" smtClean="0"/>
              <a:t>7</a:t>
            </a:fld>
            <a:endParaRPr lang="en-US"/>
          </a:p>
        </p:txBody>
      </p:sp>
    </p:spTree>
    <p:extLst>
      <p:ext uri="{BB962C8B-B14F-4D97-AF65-F5344CB8AC3E}">
        <p14:creationId xmlns:p14="http://schemas.microsoft.com/office/powerpoint/2010/main" val="86053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8309-30FC-EA44-8C99-A0EA043335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4F86BE-7E6F-E446-ADE2-CAB0022EF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A0EAA-F66A-094C-BD1B-DC60C0010010}"/>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121DF2B9-C19D-964D-85CD-425197967F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EDA12E-4AFC-1447-9EF1-B086A41317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a:extLst>
              <a:ext uri="{FF2B5EF4-FFF2-40B4-BE49-F238E27FC236}">
                <a16:creationId xmlns:a16="http://schemas.microsoft.com/office/drawing/2014/main" id="{A4159B4F-DB00-B844-8717-D183067196DC}"/>
              </a:ext>
            </a:extLst>
          </p:cNvPr>
          <p:cNvSpPr txBox="1"/>
          <p:nvPr userDrawn="1"/>
        </p:nvSpPr>
        <p:spPr>
          <a:xfrm>
            <a:off x="5964702" y="271506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78707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114C-AECC-BB41-8FE2-4E862D0DB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0B6FE0-D17F-BA49-8E1A-B987DAD837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81421-6F0C-5F42-AD4C-33926C83F704}"/>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B6A9000E-6213-C440-A8FC-76A9582DF3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B3C687-942F-8043-8830-8814E94AEE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99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B6BAC-C509-C146-AA25-8CA8700CE4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7AD119-CEF2-714E-9878-733BF66F79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20AEE-C254-134D-A185-288EDBDA286E}"/>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F70A8F00-77F1-454E-B638-2A77C7EDF2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E9EB0C-685A-3243-9DA1-5D0B364EF8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41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C95B-170F-E84D-A8A7-C15CF13ED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C54FE-A16D-924E-BBB3-A083FEF2FE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80710-6041-2A4A-8AFB-E7AD1555F195}"/>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B743E1B2-A2E0-6842-8FB9-33006B528C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268D54-5838-484D-AF74-26F9E2AD06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4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AF3F-805C-2442-9377-37DA8B3C0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68A106-9DD7-B844-9952-F9A0FF84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A9029E-B14B-BF4B-97D0-F72B7C67F8D2}"/>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21B78856-661D-0F47-B2AB-FD4062E886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B67153-3E35-594C-B162-EFDA800009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428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81D7-FC76-5B41-B533-750A13DE2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D3CCBD-1928-3049-A76D-7892BD2F1C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BDABD-87DE-C842-8782-864DB7ABF2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149BEA-A5EF-A243-B707-F11B63181A84}"/>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6" name="Footer Placeholder 5">
            <a:extLst>
              <a:ext uri="{FF2B5EF4-FFF2-40B4-BE49-F238E27FC236}">
                <a16:creationId xmlns:a16="http://schemas.microsoft.com/office/drawing/2014/main" id="{BAD8B5F7-7C23-4040-9D5C-08992052B8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694AAC-681F-EA45-BC7A-BE3CC25AB8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0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CBB0-25C0-CA48-A812-6529BAFED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C0EEA-4FB8-364A-B7B8-E45C9B67D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6EC22-785A-8346-97E4-985B537D60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0770B8-0365-9F45-B12D-5C298F8B0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8A6145-2257-044F-B5D0-72B40524A5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C84A8-1385-AD45-9936-3B3FEA3A0AD4}"/>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8" name="Footer Placeholder 7">
            <a:extLst>
              <a:ext uri="{FF2B5EF4-FFF2-40B4-BE49-F238E27FC236}">
                <a16:creationId xmlns:a16="http://schemas.microsoft.com/office/drawing/2014/main" id="{86F0C969-A7B3-6C4B-829D-53C204A8A3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5F16FC6-34D2-5145-A367-6A3621A53C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75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1E66-4A6D-144E-AC50-7DB0FDD4A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232E5-82AA-A244-BA60-D2012BA92BA6}"/>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4" name="Footer Placeholder 3">
            <a:extLst>
              <a:ext uri="{FF2B5EF4-FFF2-40B4-BE49-F238E27FC236}">
                <a16:creationId xmlns:a16="http://schemas.microsoft.com/office/drawing/2014/main" id="{9D07A0D4-FA6B-8D49-AFC2-FFAF192230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9C75D67-50C1-134B-9469-2BA17C3C00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52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E129D-B93B-104A-B528-2E2016DDB6EF}"/>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3" name="Footer Placeholder 2">
            <a:extLst>
              <a:ext uri="{FF2B5EF4-FFF2-40B4-BE49-F238E27FC236}">
                <a16:creationId xmlns:a16="http://schemas.microsoft.com/office/drawing/2014/main" id="{0BF74B0D-7DE1-8046-8472-BD816888F2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9CE3694-B955-554A-90A8-7E089BC6650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900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603-4778-2E46-A26F-364CD1810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449E2-4406-5544-83BE-6235CB5FB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5ED3E-FEE9-C844-BCAD-E40746159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465217-9DB1-0D47-8E89-4F0B3725E980}"/>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6" name="Footer Placeholder 5">
            <a:extLst>
              <a:ext uri="{FF2B5EF4-FFF2-40B4-BE49-F238E27FC236}">
                <a16:creationId xmlns:a16="http://schemas.microsoft.com/office/drawing/2014/main" id="{4015746F-9BBF-254D-99DD-4BAE07EBDE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16D538-A420-7D4F-82B5-716828C581B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79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BB77-9A34-714D-9351-69D004EFC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1DCB08-0866-F14E-BA60-7FDF495CC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19138-0A9D-E746-BE21-75C8666F7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83661D-9E27-384D-B97E-7937A39BDB2D}"/>
              </a:ext>
            </a:extLst>
          </p:cNvPr>
          <p:cNvSpPr>
            <a:spLocks noGrp="1"/>
          </p:cNvSpPr>
          <p:nvPr>
            <p:ph type="dt" sz="half" idx="10"/>
          </p:nvPr>
        </p:nvSpPr>
        <p:spPr/>
        <p:txBody>
          <a:bodyPr/>
          <a:lstStyle/>
          <a:p>
            <a:fld id="{B61BEF0D-F0BB-DE4B-95CE-6DB70DBA9567}" type="datetimeFigureOut">
              <a:rPr lang="en-US" smtClean="0"/>
              <a:pPr/>
              <a:t>12/17/18</a:t>
            </a:fld>
            <a:endParaRPr lang="en-US" dirty="0"/>
          </a:p>
        </p:txBody>
      </p:sp>
      <p:sp>
        <p:nvSpPr>
          <p:cNvPr id="6" name="Footer Placeholder 5">
            <a:extLst>
              <a:ext uri="{FF2B5EF4-FFF2-40B4-BE49-F238E27FC236}">
                <a16:creationId xmlns:a16="http://schemas.microsoft.com/office/drawing/2014/main" id="{4CBFCF23-9C0A-D444-9AB3-1D324D6627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68D2E2-66B0-244D-B5B1-EAF35CDED8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56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oogle Shape;852;p31">
            <a:extLst>
              <a:ext uri="{FF2B5EF4-FFF2-40B4-BE49-F238E27FC236}">
                <a16:creationId xmlns:a16="http://schemas.microsoft.com/office/drawing/2014/main" id="{61504BC5-5C55-9743-B242-E123D5CB40AA}"/>
              </a:ext>
            </a:extLst>
          </p:cNvPr>
          <p:cNvPicPr preferRelativeResize="0"/>
          <p:nvPr userDrawn="1"/>
        </p:nvPicPr>
        <p:blipFill rotWithShape="1">
          <a:blip r:embed="rId13" cstate="email">
            <a:alphaModFix amt="50000"/>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2" name="Title Placeholder 1">
            <a:extLst>
              <a:ext uri="{FF2B5EF4-FFF2-40B4-BE49-F238E27FC236}">
                <a16:creationId xmlns:a16="http://schemas.microsoft.com/office/drawing/2014/main" id="{9FD7AAD9-7220-8F4A-8E2C-D24D121EF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1805614-422D-3041-8A62-B93E10A22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DBE5F8-06F9-E14C-B258-43A63E89F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Hebrew Scholar Light" pitchFamily="2" charset="-79"/>
                <a:cs typeface="Arial Hebrew Scholar Light" pitchFamily="2" charset="-79"/>
              </a:defRPr>
            </a:lvl1pPr>
          </a:lstStyle>
          <a:p>
            <a:fld id="{B61BEF0D-F0BB-DE4B-95CE-6DB70DBA9567}" type="datetimeFigureOut">
              <a:rPr lang="en-US" smtClean="0"/>
              <a:pPr/>
              <a:t>12/17/18</a:t>
            </a:fld>
            <a:endParaRPr lang="en-US" dirty="0"/>
          </a:p>
        </p:txBody>
      </p:sp>
      <p:sp>
        <p:nvSpPr>
          <p:cNvPr id="5" name="Footer Placeholder 4">
            <a:extLst>
              <a:ext uri="{FF2B5EF4-FFF2-40B4-BE49-F238E27FC236}">
                <a16:creationId xmlns:a16="http://schemas.microsoft.com/office/drawing/2014/main" id="{EC5C70E3-7DD0-7245-81FE-F404C9DE2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Hebrew Scholar Light" pitchFamily="2" charset="-79"/>
                <a:cs typeface="Arial Hebrew Scholar Light" pitchFamily="2" charset="-79"/>
              </a:defRPr>
            </a:lvl1pPr>
          </a:lstStyle>
          <a:p>
            <a:endParaRPr lang="en-US" dirty="0"/>
          </a:p>
        </p:txBody>
      </p:sp>
      <p:sp>
        <p:nvSpPr>
          <p:cNvPr id="6" name="Slide Number Placeholder 5">
            <a:extLst>
              <a:ext uri="{FF2B5EF4-FFF2-40B4-BE49-F238E27FC236}">
                <a16:creationId xmlns:a16="http://schemas.microsoft.com/office/drawing/2014/main" id="{4B674B1F-8D90-DF44-BE0E-63746A86E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Hebrew Scholar Light" pitchFamily="2" charset="-79"/>
                <a:cs typeface="Arial Hebrew Scholar Light" pitchFamily="2" charset="-79"/>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57893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b="0" i="0" kern="1200">
          <a:solidFill>
            <a:schemeClr val="tx1"/>
          </a:solidFill>
          <a:latin typeface="Arial Hebrew Scholar Light" pitchFamily="2" charset="-79"/>
          <a:ea typeface="+mj-ea"/>
          <a:cs typeface="Arial Hebrew Scholar Light"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Hebrew Scholar Light" pitchFamily="2" charset="-79"/>
          <a:ea typeface="+mn-ea"/>
          <a:cs typeface="Arial Hebrew Scholar Light"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Hebrew Scholar Light" pitchFamily="2" charset="-79"/>
          <a:ea typeface="+mn-ea"/>
          <a:cs typeface="Arial Hebrew Scholar Light"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Hebrew Scholar Light" pitchFamily="2" charset="-79"/>
          <a:ea typeface="+mn-ea"/>
          <a:cs typeface="Arial Hebrew Scholar Light"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Hebrew Scholar Light" pitchFamily="2" charset="-79"/>
          <a:ea typeface="+mn-ea"/>
          <a:cs typeface="Arial Hebrew Scholar Light"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Hebrew Scholar Light" pitchFamily="2" charset="-79"/>
          <a:ea typeface="+mn-ea"/>
          <a:cs typeface="Arial Hebrew Scholar Light"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158;p25">
            <a:extLst>
              <a:ext uri="{FF2B5EF4-FFF2-40B4-BE49-F238E27FC236}">
                <a16:creationId xmlns:a16="http://schemas.microsoft.com/office/drawing/2014/main" id="{08039599-4F13-0341-AFC5-AF27BC5A7B26}"/>
              </a:ext>
            </a:extLst>
          </p:cNvPr>
          <p:cNvPicPr preferRelativeResize="0"/>
          <p:nvPr/>
        </p:nvPicPr>
        <p:blipFill rotWithShape="1">
          <a:blip r:embed="rId2" cstate="email">
            <a:extLst>
              <a:ext uri="{28A0092B-C50C-407E-A947-70E740481C1C}">
                <a14:useLocalDpi xmlns:a14="http://schemas.microsoft.com/office/drawing/2010/main"/>
              </a:ext>
            </a:extLst>
          </a:blip>
          <a:srcRect/>
          <a:stretch/>
        </p:blipFill>
        <p:spPr>
          <a:xfrm>
            <a:off x="20" y="1"/>
            <a:ext cx="12191979" cy="4239482"/>
          </a:xfrm>
          <a:prstGeom prst="rect">
            <a:avLst/>
          </a:prstGeom>
          <a:noFill/>
        </p:spPr>
      </p:pic>
      <p:sp>
        <p:nvSpPr>
          <p:cNvPr id="2" name="Title 1"/>
          <p:cNvSpPr>
            <a:spLocks noGrp="1"/>
          </p:cNvSpPr>
          <p:nvPr>
            <p:ph type="ctrTitle"/>
          </p:nvPr>
        </p:nvSpPr>
        <p:spPr>
          <a:xfrm>
            <a:off x="650449" y="4559523"/>
            <a:ext cx="10901471" cy="1236440"/>
          </a:xfrm>
          <a:noFill/>
        </p:spPr>
        <p:txBody>
          <a:bodyPr>
            <a:normAutofit/>
          </a:bodyPr>
          <a:lstStyle/>
          <a:p>
            <a:r>
              <a:rPr lang="en-US" altLang="zh-CN" u="sng"/>
              <a:t>T</a:t>
            </a:r>
            <a:r>
              <a:rPr lang="en-US" altLang="zh-CN"/>
              <a:t>oken</a:t>
            </a:r>
            <a:r>
              <a:rPr lang="zh-CN" altLang="en-US"/>
              <a:t> </a:t>
            </a:r>
            <a:r>
              <a:rPr lang="en-US" altLang="zh-CN" u="sng"/>
              <a:t>E</a:t>
            </a:r>
            <a:r>
              <a:rPr lang="en-US" altLang="zh-CN"/>
              <a:t>conomy</a:t>
            </a:r>
            <a:r>
              <a:rPr lang="zh-CN" altLang="en-US"/>
              <a:t> </a:t>
            </a:r>
            <a:r>
              <a:rPr lang="en-US" altLang="zh-CN" u="sng"/>
              <a:t>I</a:t>
            </a:r>
            <a:r>
              <a:rPr lang="en-US" altLang="zh-CN"/>
              <a:t>nstitute</a:t>
            </a:r>
            <a:endParaRPr lang="en-US" dirty="0"/>
          </a:p>
        </p:txBody>
      </p:sp>
      <p:sp>
        <p:nvSpPr>
          <p:cNvPr id="3" name="Subtitle 2"/>
          <p:cNvSpPr>
            <a:spLocks noGrp="1"/>
          </p:cNvSpPr>
          <p:nvPr>
            <p:ph type="subTitle" idx="1"/>
          </p:nvPr>
        </p:nvSpPr>
        <p:spPr>
          <a:xfrm>
            <a:off x="650449" y="5795963"/>
            <a:ext cx="10901471" cy="560388"/>
          </a:xfrm>
          <a:noFill/>
        </p:spPr>
        <p:txBody>
          <a:bodyPr>
            <a:normAutofit/>
          </a:bodyPr>
          <a:lstStyle/>
          <a:p>
            <a:r>
              <a:rPr lang="en-US" altLang="zh-CN" dirty="0"/>
              <a:t>Dec</a:t>
            </a:r>
            <a:r>
              <a:rPr lang="zh-CN" altLang="en-US" dirty="0"/>
              <a:t> </a:t>
            </a:r>
            <a:r>
              <a:rPr lang="en-US" altLang="zh-CN" dirty="0"/>
              <a:t>2018</a:t>
            </a:r>
            <a:endParaRPr lang="en-US" dirty="0"/>
          </a:p>
        </p:txBody>
      </p:sp>
    </p:spTree>
    <p:extLst>
      <p:ext uri="{BB962C8B-B14F-4D97-AF65-F5344CB8AC3E}">
        <p14:creationId xmlns:p14="http://schemas.microsoft.com/office/powerpoint/2010/main" val="10385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Incentive</a:t>
            </a:r>
            <a:r>
              <a:rPr lang="zh-CN" altLang="en-US" dirty="0"/>
              <a:t> </a:t>
            </a:r>
            <a:r>
              <a:rPr lang="en-US" altLang="zh-CN" dirty="0"/>
              <a:t>Model</a:t>
            </a:r>
            <a:r>
              <a:rPr lang="zh-CN" altLang="en-US" dirty="0"/>
              <a:t> </a:t>
            </a:r>
            <a:r>
              <a:rPr lang="en-US" altLang="zh-CN" dirty="0"/>
              <a:t>of</a:t>
            </a:r>
            <a:r>
              <a:rPr lang="zh-CN" altLang="en-US" dirty="0"/>
              <a:t> </a:t>
            </a:r>
            <a:r>
              <a:rPr lang="en-US" altLang="zh-CN" dirty="0"/>
              <a:t>TEI(initiating period)</a:t>
            </a:r>
            <a:endParaRPr lang="en-US" dirty="0"/>
          </a:p>
        </p:txBody>
      </p:sp>
      <p:graphicFrame>
        <p:nvGraphicFramePr>
          <p:cNvPr id="4" name="Content Placeholder 3">
            <a:extLst>
              <a:ext uri="{FF2B5EF4-FFF2-40B4-BE49-F238E27FC236}">
                <a16:creationId xmlns:a16="http://schemas.microsoft.com/office/drawing/2014/main" id="{CA28DD58-FE0D-B946-8D2F-68E8C8F4BD47}"/>
              </a:ext>
            </a:extLst>
          </p:cNvPr>
          <p:cNvGraphicFramePr>
            <a:graphicFrameLocks noGrp="1"/>
          </p:cNvGraphicFramePr>
          <p:nvPr>
            <p:ph idx="1"/>
            <p:extLst>
              <p:ext uri="{D42A27DB-BD31-4B8C-83A1-F6EECF244321}">
                <p14:modId xmlns:p14="http://schemas.microsoft.com/office/powerpoint/2010/main" val="2574192573"/>
              </p:ext>
            </p:extLst>
          </p:nvPr>
        </p:nvGraphicFramePr>
        <p:xfrm>
          <a:off x="2605216" y="2455819"/>
          <a:ext cx="6353433" cy="27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2E0598AB-346C-1544-B4DA-C3770008BD85}"/>
              </a:ext>
            </a:extLst>
          </p:cNvPr>
          <p:cNvSpPr>
            <a:spLocks noChangeAspect="1"/>
          </p:cNvSpPr>
          <p:nvPr/>
        </p:nvSpPr>
        <p:spPr>
          <a:xfrm>
            <a:off x="5325378" y="3236462"/>
            <a:ext cx="1222160" cy="12221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Hebrew Scholar Light" pitchFamily="2" charset="-79"/>
                <a:cs typeface="Arial Hebrew Scholar Light" pitchFamily="2" charset="-79"/>
              </a:rPr>
              <a:t>Token Funds</a:t>
            </a:r>
          </a:p>
        </p:txBody>
      </p:sp>
    </p:spTree>
    <p:extLst>
      <p:ext uri="{BB962C8B-B14F-4D97-AF65-F5344CB8AC3E}">
        <p14:creationId xmlns:p14="http://schemas.microsoft.com/office/powerpoint/2010/main" val="53340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dirty="0"/>
              <a:t>How</a:t>
            </a:r>
            <a:r>
              <a:rPr lang="zh-CN" altLang="en-US" dirty="0"/>
              <a:t> </a:t>
            </a:r>
            <a:r>
              <a:rPr lang="en-US" altLang="zh-CN" dirty="0"/>
              <a:t>to</a:t>
            </a:r>
            <a:r>
              <a:rPr lang="zh-CN" altLang="en-US" dirty="0"/>
              <a:t> </a:t>
            </a:r>
            <a:r>
              <a:rPr lang="en-US" altLang="zh-CN" dirty="0"/>
              <a:t>Collaborate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222998"/>
              </p:ext>
            </p:extLst>
          </p:nvPr>
        </p:nvGraphicFramePr>
        <p:xfrm>
          <a:off x="1814513" y="2463578"/>
          <a:ext cx="8472487" cy="3075432"/>
        </p:xfrm>
        <a:graphic>
          <a:graphicData uri="http://schemas.openxmlformats.org/drawingml/2006/table">
            <a:tbl>
              <a:tblPr firstRow="1" bandRow="1">
                <a:noFill/>
                <a:tableStyleId>{21E4AEA4-8DFA-4A89-87EB-49C32662AFE0}</a:tableStyleId>
              </a:tblPr>
              <a:tblGrid>
                <a:gridCol w="5406250">
                  <a:extLst>
                    <a:ext uri="{9D8B030D-6E8A-4147-A177-3AD203B41FA5}">
                      <a16:colId xmlns:a16="http://schemas.microsoft.com/office/drawing/2014/main" val="20000"/>
                    </a:ext>
                  </a:extLst>
                </a:gridCol>
                <a:gridCol w="3066237">
                  <a:extLst>
                    <a:ext uri="{9D8B030D-6E8A-4147-A177-3AD203B41FA5}">
                      <a16:colId xmlns:a16="http://schemas.microsoft.com/office/drawing/2014/main" val="20001"/>
                    </a:ext>
                  </a:extLst>
                </a:gridCol>
              </a:tblGrid>
              <a:tr h="874776">
                <a:tc>
                  <a:txBody>
                    <a:bodyPr/>
                    <a:lstStyle/>
                    <a:p>
                      <a:pPr algn="ctr"/>
                      <a:r>
                        <a:rPr lang="en-US" altLang="zh-CN" sz="3300" b="0" i="0" dirty="0">
                          <a:solidFill>
                            <a:schemeClr val="tx1">
                              <a:lumMod val="75000"/>
                              <a:lumOff val="25000"/>
                            </a:schemeClr>
                          </a:solidFill>
                          <a:latin typeface="Arial Hebrew Scholar Light" pitchFamily="2" charset="-79"/>
                          <a:cs typeface="Arial Hebrew Scholar Light" pitchFamily="2" charset="-79"/>
                        </a:rPr>
                        <a:t>BUMO</a:t>
                      </a:r>
                      <a:r>
                        <a:rPr lang="zh-CN" altLang="en-US" sz="3300" b="0" i="0" dirty="0">
                          <a:solidFill>
                            <a:schemeClr val="tx1">
                              <a:lumMod val="75000"/>
                              <a:lumOff val="25000"/>
                            </a:schemeClr>
                          </a:solidFill>
                          <a:latin typeface="Arial Hebrew Scholar Light" pitchFamily="2" charset="-79"/>
                          <a:cs typeface="Arial Hebrew Scholar Light" pitchFamily="2" charset="-79"/>
                        </a:rPr>
                        <a:t> </a:t>
                      </a:r>
                      <a:r>
                        <a:rPr lang="en-US" altLang="zh-CN" sz="3300" b="0" i="0" dirty="0">
                          <a:solidFill>
                            <a:schemeClr val="tx1">
                              <a:lumMod val="75000"/>
                              <a:lumOff val="25000"/>
                            </a:schemeClr>
                          </a:solidFill>
                          <a:latin typeface="Arial Hebrew Scholar Light" pitchFamily="2" charset="-79"/>
                          <a:cs typeface="Arial Hebrew Scholar Light" pitchFamily="2" charset="-79"/>
                        </a:rPr>
                        <a:t>Foundation</a:t>
                      </a:r>
                      <a:endParaRPr lang="en-US" sz="33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335280" marR="251460" marT="167640" marB="16764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altLang="zh-CN" sz="3300" b="0" i="0">
                          <a:solidFill>
                            <a:schemeClr val="tx1">
                              <a:lumMod val="75000"/>
                              <a:lumOff val="25000"/>
                            </a:schemeClr>
                          </a:solidFill>
                          <a:latin typeface="Arial Hebrew Scholar Light" pitchFamily="2" charset="-79"/>
                          <a:cs typeface="Arial Hebrew Scholar Light" pitchFamily="2" charset="-79"/>
                        </a:rPr>
                        <a:t>U</a:t>
                      </a:r>
                      <a:r>
                        <a:rPr lang="zh-CN" altLang="en-US" sz="3300" b="0" i="0">
                          <a:solidFill>
                            <a:schemeClr val="tx1">
                              <a:lumMod val="75000"/>
                              <a:lumOff val="25000"/>
                            </a:schemeClr>
                          </a:solidFill>
                          <a:latin typeface="Arial Hebrew Scholar Light" pitchFamily="2" charset="-79"/>
                          <a:cs typeface="Arial Hebrew Scholar Light" pitchFamily="2" charset="-79"/>
                        </a:rPr>
                        <a:t> </a:t>
                      </a:r>
                      <a:r>
                        <a:rPr lang="en-US" altLang="zh-CN" sz="3300" b="0" i="0">
                          <a:solidFill>
                            <a:schemeClr val="tx1">
                              <a:lumMod val="75000"/>
                              <a:lumOff val="25000"/>
                            </a:schemeClr>
                          </a:solidFill>
                          <a:latin typeface="Arial Hebrew Scholar Light" pitchFamily="2" charset="-79"/>
                          <a:cs typeface="Arial Hebrew Scholar Light" pitchFamily="2" charset="-79"/>
                        </a:rPr>
                        <a:t>of</a:t>
                      </a:r>
                      <a:r>
                        <a:rPr lang="zh-CN" altLang="en-US" sz="3300" b="0" i="0">
                          <a:solidFill>
                            <a:schemeClr val="tx1">
                              <a:lumMod val="75000"/>
                              <a:lumOff val="25000"/>
                            </a:schemeClr>
                          </a:solidFill>
                          <a:latin typeface="Arial Hebrew Scholar Light" pitchFamily="2" charset="-79"/>
                          <a:cs typeface="Arial Hebrew Scholar Light" pitchFamily="2" charset="-79"/>
                        </a:rPr>
                        <a:t> </a:t>
                      </a:r>
                      <a:r>
                        <a:rPr lang="en-US" altLang="zh-CN" sz="3300" b="0" i="0">
                          <a:solidFill>
                            <a:schemeClr val="tx1">
                              <a:lumMod val="75000"/>
                              <a:lumOff val="25000"/>
                            </a:schemeClr>
                          </a:solidFill>
                          <a:latin typeface="Arial Hebrew Scholar Light" pitchFamily="2" charset="-79"/>
                          <a:cs typeface="Arial Hebrew Scholar Light" pitchFamily="2" charset="-79"/>
                        </a:rPr>
                        <a:t>T</a:t>
                      </a:r>
                      <a:endParaRPr lang="en-US" sz="33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335280" marR="251460" marT="167640" marB="16764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0000"/>
                  </a:ext>
                </a:extLst>
              </a:tr>
              <a:tr h="2200656">
                <a:tc>
                  <a:txBody>
                    <a:bodyPr/>
                    <a:lstStyle/>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Real</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life</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user</a:t>
                      </a:r>
                      <a:r>
                        <a:rPr lang="zh-CN" altLang="en-US" sz="2400" b="0" i="0" baseline="0" dirty="0">
                          <a:solidFill>
                            <a:schemeClr val="tx1">
                              <a:lumMod val="75000"/>
                              <a:lumOff val="25000"/>
                            </a:schemeClr>
                          </a:solidFill>
                          <a:latin typeface="Arial Hebrew Scholar Light" pitchFamily="2" charset="-79"/>
                          <a:cs typeface="Arial Hebrew Scholar Light" pitchFamily="2" charset="-79"/>
                        </a:rPr>
                        <a:t> </a:t>
                      </a:r>
                      <a:r>
                        <a:rPr lang="en-US" altLang="zh-CN" sz="2400" b="0" i="0" baseline="0" dirty="0">
                          <a:solidFill>
                            <a:schemeClr val="tx1">
                              <a:lumMod val="75000"/>
                              <a:lumOff val="25000"/>
                            </a:schemeClr>
                          </a:solidFill>
                          <a:latin typeface="Arial Hebrew Scholar Light" pitchFamily="2" charset="-79"/>
                          <a:cs typeface="Arial Hebrew Scholar Light" pitchFamily="2" charset="-79"/>
                        </a:rPr>
                        <a:t>cases</a:t>
                      </a:r>
                    </a:p>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Industry</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experience</a:t>
                      </a:r>
                    </a:p>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Token</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Economy</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research</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whitepaper</a:t>
                      </a:r>
                    </a:p>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Initial</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Funding</a:t>
                      </a:r>
                      <a:endParaRPr lang="en-US" sz="24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335280" marR="251460" marT="167640" marB="167640">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Research</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r>
                        <a:rPr lang="en-US" altLang="zh-CN" sz="2400" b="0" i="0" dirty="0">
                          <a:solidFill>
                            <a:schemeClr val="tx1">
                              <a:lumMod val="75000"/>
                              <a:lumOff val="25000"/>
                            </a:schemeClr>
                          </a:solidFill>
                          <a:latin typeface="Arial Hebrew Scholar Light" pitchFamily="2" charset="-79"/>
                          <a:cs typeface="Arial Hebrew Scholar Light" pitchFamily="2" charset="-79"/>
                        </a:rPr>
                        <a:t>crew</a:t>
                      </a:r>
                      <a:r>
                        <a:rPr lang="zh-CN" altLang="en-US" sz="2400" b="0" i="0" dirty="0">
                          <a:solidFill>
                            <a:schemeClr val="tx1">
                              <a:lumMod val="75000"/>
                              <a:lumOff val="25000"/>
                            </a:schemeClr>
                          </a:solidFill>
                          <a:latin typeface="Arial Hebrew Scholar Light" pitchFamily="2" charset="-79"/>
                          <a:cs typeface="Arial Hebrew Scholar Light" pitchFamily="2" charset="-79"/>
                        </a:rPr>
                        <a:t> </a:t>
                      </a:r>
                      <a:endParaRPr lang="en-US" altLang="zh-CN" sz="2400" b="0" i="0" dirty="0">
                        <a:solidFill>
                          <a:schemeClr val="tx1">
                            <a:lumMod val="75000"/>
                            <a:lumOff val="25000"/>
                          </a:schemeClr>
                        </a:solidFill>
                        <a:latin typeface="Arial Hebrew Scholar Light" pitchFamily="2" charset="-79"/>
                        <a:cs typeface="Arial Hebrew Scholar Light" pitchFamily="2" charset="-79"/>
                      </a:endParaRPr>
                    </a:p>
                    <a:p>
                      <a:pPr marL="285750" indent="-285750">
                        <a:buFont typeface="Arial" charset="0"/>
                        <a:buChar char="•"/>
                      </a:pPr>
                      <a:r>
                        <a:rPr lang="en-US" altLang="zh-CN" sz="2400" b="0" i="0" dirty="0">
                          <a:solidFill>
                            <a:schemeClr val="tx1">
                              <a:lumMod val="75000"/>
                              <a:lumOff val="25000"/>
                            </a:schemeClr>
                          </a:solidFill>
                          <a:latin typeface="Arial Hebrew Scholar Light" pitchFamily="2" charset="-79"/>
                          <a:cs typeface="Arial Hebrew Scholar Light" pitchFamily="2" charset="-79"/>
                        </a:rPr>
                        <a:t>Networking</a:t>
                      </a:r>
                      <a:endParaRPr lang="en-US" sz="24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335280" marR="251460" marT="167640" marB="167640">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9660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dirty="0"/>
              <a:t>In</a:t>
            </a:r>
            <a:r>
              <a:rPr lang="zh-CN" altLang="en-US" dirty="0"/>
              <a:t> </a:t>
            </a:r>
            <a:r>
              <a:rPr lang="en-US" altLang="zh-CN" dirty="0"/>
              <a:t>the</a:t>
            </a:r>
            <a:r>
              <a:rPr lang="zh-CN" altLang="en-US" dirty="0"/>
              <a:t> </a:t>
            </a:r>
            <a:r>
              <a:rPr lang="en-US" altLang="zh-CN" dirty="0"/>
              <a:t>long</a:t>
            </a:r>
            <a:r>
              <a:rPr lang="zh-CN" altLang="en-US" dirty="0"/>
              <a:t> </a:t>
            </a:r>
            <a:r>
              <a:rPr lang="en-US" altLang="zh-CN" dirty="0"/>
              <a:t>run</a:t>
            </a:r>
            <a:r>
              <a:rPr lang="mr-IN" altLang="zh-CN" dirty="0"/>
              <a:t>…</a:t>
            </a:r>
            <a:endParaRPr lang="en-US" dirty="0"/>
          </a:p>
        </p:txBody>
      </p:sp>
      <p:graphicFrame>
        <p:nvGraphicFramePr>
          <p:cNvPr id="5" name="Content Placeholder 2">
            <a:extLst>
              <a:ext uri="{FF2B5EF4-FFF2-40B4-BE49-F238E27FC236}">
                <a16:creationId xmlns:a16="http://schemas.microsoft.com/office/drawing/2014/main" id="{84F79C03-D49E-4228-9A22-DB8C3C944313}"/>
              </a:ext>
            </a:extLst>
          </p:cNvPr>
          <p:cNvGraphicFramePr>
            <a:graphicFrameLocks noGrp="1"/>
          </p:cNvGraphicFramePr>
          <p:nvPr>
            <p:ph idx="1"/>
            <p:extLst>
              <p:ext uri="{D42A27DB-BD31-4B8C-83A1-F6EECF244321}">
                <p14:modId xmlns:p14="http://schemas.microsoft.com/office/powerpoint/2010/main" val="1216914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499298D-8C7F-074E-9803-1309E0B7A704}"/>
              </a:ext>
            </a:extLst>
          </p:cNvPr>
          <p:cNvSpPr txBox="1"/>
          <p:nvPr/>
        </p:nvSpPr>
        <p:spPr>
          <a:xfrm>
            <a:off x="1508811" y="2029103"/>
            <a:ext cx="2187145" cy="369332"/>
          </a:xfrm>
          <a:prstGeom prst="rect">
            <a:avLst/>
          </a:prstGeom>
          <a:noFill/>
        </p:spPr>
        <p:txBody>
          <a:bodyPr wrap="square" rtlCol="0">
            <a:spAutoFit/>
          </a:bodyPr>
          <a:lstStyle/>
          <a:p>
            <a:pPr algn="ctr">
              <a:spcAft>
                <a:spcPts val="600"/>
              </a:spcAft>
            </a:pPr>
            <a:r>
              <a:rPr lang="en-US" dirty="0">
                <a:latin typeface="Arial Hebrew Scholar Light" pitchFamily="2" charset="-79"/>
                <a:cs typeface="Arial Hebrew Scholar Light" pitchFamily="2" charset="-79"/>
              </a:rPr>
              <a:t>Short-Middle Term</a:t>
            </a:r>
          </a:p>
        </p:txBody>
      </p:sp>
      <p:sp>
        <p:nvSpPr>
          <p:cNvPr id="8" name="TextBox 7">
            <a:extLst>
              <a:ext uri="{FF2B5EF4-FFF2-40B4-BE49-F238E27FC236}">
                <a16:creationId xmlns:a16="http://schemas.microsoft.com/office/drawing/2014/main" id="{3B43857C-C666-574A-85EA-61C41CDF5D32}"/>
              </a:ext>
            </a:extLst>
          </p:cNvPr>
          <p:cNvSpPr txBox="1"/>
          <p:nvPr/>
        </p:nvSpPr>
        <p:spPr>
          <a:xfrm>
            <a:off x="6976164" y="2029103"/>
            <a:ext cx="2187145" cy="369332"/>
          </a:xfrm>
          <a:prstGeom prst="rect">
            <a:avLst/>
          </a:prstGeom>
          <a:noFill/>
        </p:spPr>
        <p:txBody>
          <a:bodyPr wrap="square" rtlCol="0">
            <a:spAutoFit/>
          </a:bodyPr>
          <a:lstStyle>
            <a:defPPr>
              <a:defRPr lang="en-US"/>
            </a:defPPr>
            <a:lvl1pPr algn="ctr">
              <a:defRPr>
                <a:latin typeface="Arial Hebrew Scholar Light" pitchFamily="2" charset="-79"/>
                <a:cs typeface="Arial Hebrew Scholar Light" pitchFamily="2" charset="-79"/>
              </a:defRPr>
            </a:lvl1pPr>
          </a:lstStyle>
          <a:p>
            <a:pPr>
              <a:spcAft>
                <a:spcPts val="600"/>
              </a:spcAft>
            </a:pPr>
            <a:r>
              <a:rPr lang="en-US" dirty="0"/>
              <a:t>Long Term</a:t>
            </a:r>
          </a:p>
        </p:txBody>
      </p:sp>
    </p:spTree>
    <p:extLst>
      <p:ext uri="{BB962C8B-B14F-4D97-AF65-F5344CB8AC3E}">
        <p14:creationId xmlns:p14="http://schemas.microsoft.com/office/powerpoint/2010/main" val="56134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altLang="zh-CN" sz="4000" kern="1200">
                <a:solidFill>
                  <a:schemeClr val="bg2"/>
                </a:solidFill>
                <a:latin typeface="+mj-lt"/>
                <a:ea typeface="+mj-ea"/>
                <a:cs typeface="+mj-cs"/>
              </a:rPr>
              <a:t>Some ideas from </a:t>
            </a:r>
            <a:r>
              <a:rPr lang="en-US" altLang="zh-CN" sz="4000" i="1" u="sng" kern="1200">
                <a:solidFill>
                  <a:schemeClr val="bg2"/>
                </a:solidFill>
                <a:latin typeface="+mj-lt"/>
                <a:ea typeface="+mj-ea"/>
                <a:cs typeface="+mj-cs"/>
              </a:rPr>
              <a:t>the models and practice of token economy </a:t>
            </a:r>
            <a:r>
              <a:rPr lang="en-US" altLang="zh-CN" sz="4000" kern="1200">
                <a:solidFill>
                  <a:schemeClr val="bg2"/>
                </a:solidFill>
                <a:latin typeface="+mj-lt"/>
                <a:ea typeface="+mj-ea"/>
                <a:cs typeface="+mj-cs"/>
              </a:rPr>
              <a:t>white paper</a:t>
            </a:r>
            <a:endParaRPr lang="en-US" sz="4000" kern="1200">
              <a:solidFill>
                <a:schemeClr val="bg2"/>
              </a:solidFill>
              <a:latin typeface="+mj-lt"/>
              <a:ea typeface="+mj-ea"/>
              <a:cs typeface="+mj-cs"/>
            </a:endParaRPr>
          </a:p>
        </p:txBody>
      </p:sp>
    </p:spTree>
    <p:extLst>
      <p:ext uri="{BB962C8B-B14F-4D97-AF65-F5344CB8AC3E}">
        <p14:creationId xmlns:p14="http://schemas.microsoft.com/office/powerpoint/2010/main" val="20797041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What</a:t>
            </a:r>
            <a:r>
              <a:rPr lang="zh-CN" altLang="en-US">
                <a:solidFill>
                  <a:schemeClr val="accent1"/>
                </a:solidFill>
              </a:rPr>
              <a:t> </a:t>
            </a:r>
            <a:r>
              <a:rPr lang="en-US" altLang="zh-CN">
                <a:solidFill>
                  <a:schemeClr val="accent1"/>
                </a:solidFill>
              </a:rPr>
              <a:t>is</a:t>
            </a:r>
            <a:r>
              <a:rPr lang="zh-CN" altLang="en-US">
                <a:solidFill>
                  <a:schemeClr val="accent1"/>
                </a:solidFill>
              </a:rPr>
              <a:t> </a:t>
            </a:r>
            <a:r>
              <a:rPr lang="en-US" altLang="zh-CN">
                <a:solidFill>
                  <a:schemeClr val="accent1"/>
                </a:solidFill>
              </a:rPr>
              <a:t>Token</a:t>
            </a:r>
            <a:r>
              <a:rPr lang="zh-CN" altLang="en-US">
                <a:solidFill>
                  <a:schemeClr val="accent1"/>
                </a:solidFill>
              </a:rPr>
              <a:t> </a:t>
            </a:r>
            <a:r>
              <a:rPr lang="en-US" altLang="zh-CN">
                <a:solidFill>
                  <a:schemeClr val="accent1"/>
                </a:solidFill>
              </a:rPr>
              <a:t>Economy?</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5514855" cy="4930246"/>
          </a:xfrm>
        </p:spPr>
        <p:txBody>
          <a:bodyPr anchor="ctr">
            <a:normAutofit/>
          </a:bodyPr>
          <a:lstStyle/>
          <a:p>
            <a:r>
              <a:rPr lang="en-US" altLang="zh-CN" sz="2400" dirty="0"/>
              <a:t>The </a:t>
            </a:r>
            <a:r>
              <a:rPr lang="en-US" sz="2400" dirty="0"/>
              <a:t>design of economic systems based on Blockchain</a:t>
            </a:r>
            <a:r>
              <a:rPr lang="zh-CN" altLang="en-US" sz="2400" dirty="0"/>
              <a:t> </a:t>
            </a:r>
            <a:r>
              <a:rPr lang="en-US" sz="2400" dirty="0"/>
              <a:t>technology</a:t>
            </a:r>
            <a:r>
              <a:rPr lang="en-US" altLang="zh-CN" sz="2400" dirty="0"/>
              <a:t>.</a:t>
            </a:r>
            <a:endParaRPr lang="en-US" sz="2400" dirty="0"/>
          </a:p>
        </p:txBody>
      </p:sp>
    </p:spTree>
    <p:extLst>
      <p:ext uri="{BB962C8B-B14F-4D97-AF65-F5344CB8AC3E}">
        <p14:creationId xmlns:p14="http://schemas.microsoft.com/office/powerpoint/2010/main" val="199421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ltLang="zh-CN">
                <a:solidFill>
                  <a:schemeClr val="accent1"/>
                </a:solidFill>
              </a:rPr>
              <a:t>DAC</a:t>
            </a:r>
            <a:r>
              <a:rPr lang="zh-CN" altLang="en-US">
                <a:solidFill>
                  <a:schemeClr val="accent1"/>
                </a:solidFill>
              </a:rPr>
              <a:t> </a:t>
            </a:r>
            <a:r>
              <a:rPr lang="en-US" altLang="zh-CN">
                <a:solidFill>
                  <a:schemeClr val="accent1"/>
                </a:solidFill>
              </a:rPr>
              <a:t>vs.</a:t>
            </a:r>
            <a:r>
              <a:rPr lang="zh-CN" altLang="en-US">
                <a:solidFill>
                  <a:schemeClr val="accent1"/>
                </a:solidFill>
              </a:rPr>
              <a:t> </a:t>
            </a:r>
            <a:r>
              <a:rPr lang="en-US" altLang="zh-CN">
                <a:solidFill>
                  <a:schemeClr val="accent1"/>
                </a:solidFill>
              </a:rPr>
              <a:t>DAO</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000" dirty="0"/>
              <a:t>DAO: </a:t>
            </a:r>
            <a:r>
              <a:rPr lang="en-CA" sz="2000" dirty="0"/>
              <a:t> It is an entity that lives on the internet and exists autonomously, but also heavily relies on hiring individuals to perform certain tasks that the automaton itself cannot do. DAO contains some kind of internal property that is valuable in some way, and it has the ability to use that property as a mechanism for rewarding certain activities. A DAO is non-profit.</a:t>
            </a:r>
          </a:p>
          <a:p>
            <a:r>
              <a:rPr lang="en-CA" sz="2000" dirty="0"/>
              <a:t>DAC: Decentralized autonomous corporations/companies are a smaller topic, because they are basically a subclass of DAOs. There is a concept of shares in a DAC which are purchasable and tradeable in some fashion, and those shares potentially entitle their holders to continual receipts based on the DAC’s success. A DAC pays dividends.</a:t>
            </a:r>
            <a:endParaRPr lang="en-US" sz="2000" dirty="0"/>
          </a:p>
        </p:txBody>
      </p:sp>
      <p:sp>
        <p:nvSpPr>
          <p:cNvPr id="6" name="TextBox 5">
            <a:extLst>
              <a:ext uri="{FF2B5EF4-FFF2-40B4-BE49-F238E27FC236}">
                <a16:creationId xmlns:a16="http://schemas.microsoft.com/office/drawing/2014/main" id="{CEF6D84E-1B12-F545-A46F-F02E83B6FAA9}"/>
              </a:ext>
            </a:extLst>
          </p:cNvPr>
          <p:cNvSpPr txBox="1"/>
          <p:nvPr/>
        </p:nvSpPr>
        <p:spPr>
          <a:xfrm>
            <a:off x="8884508" y="6260961"/>
            <a:ext cx="2165504" cy="276999"/>
          </a:xfrm>
          <a:prstGeom prst="rect">
            <a:avLst/>
          </a:prstGeom>
          <a:noFill/>
        </p:spPr>
        <p:txBody>
          <a:bodyPr wrap="square" rtlCol="0">
            <a:spAutoFit/>
          </a:bodyPr>
          <a:lstStyle/>
          <a:p>
            <a:r>
              <a:rPr lang="en-US" sz="1200" dirty="0">
                <a:latin typeface="Arial Hebrew Scholar Light" pitchFamily="2" charset="-79"/>
                <a:cs typeface="Arial Hebrew Scholar Light" pitchFamily="2" charset="-79"/>
              </a:rPr>
              <a:t>*From </a:t>
            </a:r>
            <a:r>
              <a:rPr lang="en-US" sz="1200" dirty="0" err="1">
                <a:latin typeface="Arial Hebrew Scholar Light" pitchFamily="2" charset="-79"/>
                <a:cs typeface="Arial Hebrew Scholar Light" pitchFamily="2" charset="-79"/>
              </a:rPr>
              <a:t>Vitalik</a:t>
            </a:r>
            <a:r>
              <a:rPr lang="en-US" sz="1200" dirty="0">
                <a:latin typeface="Arial Hebrew Scholar Light" pitchFamily="2" charset="-79"/>
                <a:cs typeface="Arial Hebrew Scholar Light" pitchFamily="2" charset="-79"/>
              </a:rPr>
              <a:t>.  </a:t>
            </a:r>
          </a:p>
        </p:txBody>
      </p:sp>
    </p:spTree>
    <p:extLst>
      <p:ext uri="{BB962C8B-B14F-4D97-AF65-F5344CB8AC3E}">
        <p14:creationId xmlns:p14="http://schemas.microsoft.com/office/powerpoint/2010/main" val="136814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are</a:t>
            </a:r>
            <a:r>
              <a:rPr lang="zh-CN" altLang="en-US" dirty="0"/>
              <a:t> </a:t>
            </a:r>
            <a:r>
              <a:rPr lang="en-US" altLang="zh-CN" dirty="0"/>
              <a:t>included</a:t>
            </a:r>
            <a:r>
              <a:rPr lang="zh-CN" altLang="en-US" dirty="0"/>
              <a:t> </a:t>
            </a:r>
            <a:r>
              <a:rPr lang="en-US" altLang="zh-CN" dirty="0"/>
              <a:t>in</a:t>
            </a:r>
            <a:r>
              <a:rPr lang="zh-CN" altLang="en-US" dirty="0"/>
              <a:t> </a:t>
            </a:r>
            <a:r>
              <a:rPr lang="en-US" altLang="zh-CN" dirty="0"/>
              <a:t>Token</a:t>
            </a:r>
            <a:r>
              <a:rPr lang="zh-CN" altLang="en-US" dirty="0"/>
              <a:t> </a:t>
            </a:r>
            <a:r>
              <a:rPr lang="en-US" altLang="zh-CN" dirty="0"/>
              <a:t>Economy?</a:t>
            </a:r>
            <a:r>
              <a:rPr lang="zh-CN" altLang="en-US" dirty="0"/>
              <a:t> </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68815" y="1992609"/>
            <a:ext cx="6375400" cy="4546600"/>
          </a:xfrm>
          <a:prstGeom prst="rect">
            <a:avLst/>
          </a:prstGeom>
        </p:spPr>
      </p:pic>
      <p:sp>
        <p:nvSpPr>
          <p:cNvPr id="6" name="Rounded Rectangle 5"/>
          <p:cNvSpPr/>
          <p:nvPr/>
        </p:nvSpPr>
        <p:spPr>
          <a:xfrm>
            <a:off x="1773449" y="4526337"/>
            <a:ext cx="9624448" cy="1890793"/>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78894" y="2006816"/>
            <a:ext cx="9624448" cy="2519521"/>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584871" y="2943411"/>
            <a:ext cx="1462540" cy="646331"/>
          </a:xfrm>
          <a:prstGeom prst="rect">
            <a:avLst/>
          </a:prstGeom>
          <a:noFill/>
        </p:spPr>
        <p:txBody>
          <a:bodyPr wrap="square" rtlCol="0">
            <a:spAutoFit/>
          </a:bodyPr>
          <a:lstStyle/>
          <a:p>
            <a:r>
              <a:rPr lang="en-US" altLang="zh-CN" dirty="0">
                <a:latin typeface="Arial Hebrew Scholar Light" pitchFamily="2" charset="-79"/>
                <a:ea typeface="Arial Unicode MS" charset="0"/>
                <a:cs typeface="Arial Hebrew Scholar Light" pitchFamily="2" charset="-79"/>
              </a:rPr>
              <a:t>Token</a:t>
            </a:r>
            <a:r>
              <a:rPr lang="zh-CN" altLang="en-US" dirty="0">
                <a:latin typeface="Arial Hebrew Scholar Light" pitchFamily="2" charset="-79"/>
                <a:ea typeface="Arial Unicode MS" charset="0"/>
                <a:cs typeface="Arial Hebrew Scholar Light" pitchFamily="2" charset="-79"/>
              </a:rPr>
              <a:t> </a:t>
            </a:r>
            <a:r>
              <a:rPr lang="en-US" altLang="zh-CN" dirty="0">
                <a:latin typeface="Arial Hebrew Scholar Light" pitchFamily="2" charset="-79"/>
                <a:ea typeface="Arial Unicode MS" charset="0"/>
                <a:cs typeface="Arial Hebrew Scholar Light" pitchFamily="2" charset="-79"/>
              </a:rPr>
              <a:t>Economy</a:t>
            </a:r>
            <a:endParaRPr lang="en-US" dirty="0">
              <a:latin typeface="Arial Hebrew Scholar Light" pitchFamily="2" charset="-79"/>
              <a:ea typeface="Arial Unicode MS" charset="0"/>
              <a:cs typeface="Arial Hebrew Scholar Light" pitchFamily="2" charset="-79"/>
            </a:endParaRPr>
          </a:p>
        </p:txBody>
      </p:sp>
      <p:sp>
        <p:nvSpPr>
          <p:cNvPr id="9" name="TextBox 8"/>
          <p:cNvSpPr txBox="1"/>
          <p:nvPr/>
        </p:nvSpPr>
        <p:spPr>
          <a:xfrm>
            <a:off x="9539785" y="5148568"/>
            <a:ext cx="1645285" cy="646331"/>
          </a:xfrm>
          <a:prstGeom prst="rect">
            <a:avLst/>
          </a:prstGeom>
          <a:noFill/>
        </p:spPr>
        <p:txBody>
          <a:bodyPr wrap="square" rtlCol="0">
            <a:spAutoFit/>
          </a:bodyPr>
          <a:lstStyle>
            <a:defPPr>
              <a:defRPr lang="en-US"/>
            </a:defPPr>
            <a:lvl1pPr>
              <a:defRPr>
                <a:latin typeface="Arial Hebrew Scholar Light" pitchFamily="2" charset="-79"/>
                <a:ea typeface="Arial Unicode MS" charset="0"/>
                <a:cs typeface="Arial Hebrew Scholar Light" pitchFamily="2" charset="-79"/>
              </a:defRPr>
            </a:lvl1pPr>
          </a:lstStyle>
          <a:p>
            <a:r>
              <a:rPr lang="en-US" altLang="zh-CN" dirty="0"/>
              <a:t>Blockchain</a:t>
            </a:r>
            <a:r>
              <a:rPr lang="zh-CN" altLang="en-US" dirty="0"/>
              <a:t> </a:t>
            </a:r>
            <a:r>
              <a:rPr lang="en-US" altLang="zh-CN" dirty="0"/>
              <a:t>Infrastructure</a:t>
            </a:r>
            <a:endParaRPr lang="en-US" dirty="0"/>
          </a:p>
        </p:txBody>
      </p:sp>
      <p:sp>
        <p:nvSpPr>
          <p:cNvPr id="10" name="TextBox 9">
            <a:extLst>
              <a:ext uri="{FF2B5EF4-FFF2-40B4-BE49-F238E27FC236}">
                <a16:creationId xmlns:a16="http://schemas.microsoft.com/office/drawing/2014/main" id="{ED2E419F-2564-B941-9C03-28ADF261496D}"/>
              </a:ext>
            </a:extLst>
          </p:cNvPr>
          <p:cNvSpPr txBox="1"/>
          <p:nvPr/>
        </p:nvSpPr>
        <p:spPr>
          <a:xfrm>
            <a:off x="8649730" y="6461749"/>
            <a:ext cx="2165504" cy="276999"/>
          </a:xfrm>
          <a:prstGeom prst="rect">
            <a:avLst/>
          </a:prstGeom>
          <a:noFill/>
        </p:spPr>
        <p:txBody>
          <a:bodyPr wrap="square" rtlCol="0">
            <a:spAutoFit/>
          </a:bodyPr>
          <a:lstStyle/>
          <a:p>
            <a:r>
              <a:rPr lang="en-US" sz="1200" dirty="0">
                <a:latin typeface="Arial Hebrew Scholar Light" pitchFamily="2" charset="-79"/>
                <a:cs typeface="Arial Hebrew Scholar Light" pitchFamily="2" charset="-79"/>
              </a:rPr>
              <a:t>*From BAO whitepaper.  </a:t>
            </a:r>
          </a:p>
        </p:txBody>
      </p:sp>
    </p:spTree>
    <p:extLst>
      <p:ext uri="{BB962C8B-B14F-4D97-AF65-F5344CB8AC3E}">
        <p14:creationId xmlns:p14="http://schemas.microsoft.com/office/powerpoint/2010/main" val="139488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altLang="zh-CN" sz="4800" kern="1200" dirty="0">
                <a:solidFill>
                  <a:srgbClr val="FFFFFF"/>
                </a:solidFill>
              </a:rPr>
              <a:t>From Internet economy to Token Economy</a:t>
            </a:r>
            <a:endParaRPr lang="en-US" sz="4800" kern="1200" dirty="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29.png"/>
          <p:cNvPicPr/>
          <p:nvPr/>
        </p:nvPicPr>
        <p:blipFill>
          <a:blip r:embed="rId2" cstate="email">
            <a:extLst>
              <a:ext uri="{28A0092B-C50C-407E-A947-70E740481C1C}">
                <a14:useLocalDpi xmlns:a14="http://schemas.microsoft.com/office/drawing/2010/main"/>
              </a:ext>
            </a:extLst>
          </a:blip>
          <a:srcRect/>
          <a:stretch>
            <a:fillRect/>
          </a:stretch>
        </p:blipFill>
        <p:spPr>
          <a:xfrm>
            <a:off x="5153822" y="1393181"/>
            <a:ext cx="6553545" cy="4079580"/>
          </a:xfrm>
          <a:prstGeom prst="rect">
            <a:avLst/>
          </a:prstGeom>
        </p:spPr>
      </p:pic>
      <p:sp>
        <p:nvSpPr>
          <p:cNvPr id="6" name="TextBox 5">
            <a:extLst>
              <a:ext uri="{FF2B5EF4-FFF2-40B4-BE49-F238E27FC236}">
                <a16:creationId xmlns:a16="http://schemas.microsoft.com/office/drawing/2014/main" id="{F8AF5438-2928-C348-ABD2-EE50C18B17E5}"/>
              </a:ext>
            </a:extLst>
          </p:cNvPr>
          <p:cNvSpPr txBox="1"/>
          <p:nvPr/>
        </p:nvSpPr>
        <p:spPr>
          <a:xfrm>
            <a:off x="9177098" y="5472761"/>
            <a:ext cx="1894556" cy="369332"/>
          </a:xfrm>
          <a:prstGeom prst="rect">
            <a:avLst/>
          </a:prstGeom>
          <a:noFill/>
        </p:spPr>
        <p:txBody>
          <a:bodyPr wrap="square" rtlCol="0">
            <a:spAutoFit/>
          </a:bodyPr>
          <a:lstStyle/>
          <a:p>
            <a:r>
              <a:rPr lang="en-US" altLang="zh-CN" dirty="0">
                <a:latin typeface="Arial Hebrew Scholar Light" pitchFamily="2" charset="-79"/>
                <a:ea typeface="Arial Unicode MS" charset="0"/>
                <a:cs typeface="Arial Hebrew Scholar Light" pitchFamily="2" charset="-79"/>
              </a:rPr>
              <a:t>Token</a:t>
            </a:r>
            <a:r>
              <a:rPr lang="zh-CN" altLang="en-US" dirty="0">
                <a:latin typeface="Arial Hebrew Scholar Light" pitchFamily="2" charset="-79"/>
                <a:ea typeface="Arial Unicode MS" charset="0"/>
                <a:cs typeface="Arial Hebrew Scholar Light" pitchFamily="2" charset="-79"/>
              </a:rPr>
              <a:t> </a:t>
            </a:r>
            <a:r>
              <a:rPr lang="en-US" altLang="zh-CN" dirty="0">
                <a:latin typeface="Arial Hebrew Scholar Light" pitchFamily="2" charset="-79"/>
                <a:ea typeface="Arial Unicode MS" charset="0"/>
                <a:cs typeface="Arial Hebrew Scholar Light" pitchFamily="2" charset="-79"/>
              </a:rPr>
              <a:t>Economy</a:t>
            </a:r>
            <a:endParaRPr lang="en-US" dirty="0">
              <a:latin typeface="Arial Hebrew Scholar Light" pitchFamily="2" charset="-79"/>
              <a:ea typeface="Arial Unicode MS" charset="0"/>
              <a:cs typeface="Arial Hebrew Scholar Light" pitchFamily="2" charset="-79"/>
            </a:endParaRPr>
          </a:p>
        </p:txBody>
      </p:sp>
      <p:sp>
        <p:nvSpPr>
          <p:cNvPr id="7" name="TextBox 6">
            <a:extLst>
              <a:ext uri="{FF2B5EF4-FFF2-40B4-BE49-F238E27FC236}">
                <a16:creationId xmlns:a16="http://schemas.microsoft.com/office/drawing/2014/main" id="{44BF364A-D269-2D49-B333-E9596B07970B}"/>
              </a:ext>
            </a:extLst>
          </p:cNvPr>
          <p:cNvSpPr txBox="1"/>
          <p:nvPr/>
        </p:nvSpPr>
        <p:spPr>
          <a:xfrm>
            <a:off x="5856418" y="5464819"/>
            <a:ext cx="2133453" cy="369332"/>
          </a:xfrm>
          <a:prstGeom prst="rect">
            <a:avLst/>
          </a:prstGeom>
          <a:noFill/>
        </p:spPr>
        <p:txBody>
          <a:bodyPr wrap="square" rtlCol="0">
            <a:spAutoFit/>
          </a:bodyPr>
          <a:lstStyle/>
          <a:p>
            <a:pPr algn="ctr"/>
            <a:r>
              <a:rPr lang="en-US" altLang="zh-CN" dirty="0">
                <a:latin typeface="Arial Hebrew Scholar Light" pitchFamily="2" charset="-79"/>
                <a:ea typeface="Arial Unicode MS" charset="0"/>
                <a:cs typeface="Arial Hebrew Scholar Light" pitchFamily="2" charset="-79"/>
              </a:rPr>
              <a:t>Internet</a:t>
            </a:r>
            <a:r>
              <a:rPr lang="zh-CN" altLang="en-US" dirty="0">
                <a:latin typeface="Arial Hebrew Scholar Light" pitchFamily="2" charset="-79"/>
                <a:ea typeface="Arial Unicode MS" charset="0"/>
                <a:cs typeface="Arial Hebrew Scholar Light" pitchFamily="2" charset="-79"/>
              </a:rPr>
              <a:t> </a:t>
            </a:r>
            <a:r>
              <a:rPr lang="en-US" altLang="zh-CN" dirty="0">
                <a:latin typeface="Arial Hebrew Scholar Light" pitchFamily="2" charset="-79"/>
                <a:ea typeface="Arial Unicode MS" charset="0"/>
                <a:cs typeface="Arial Hebrew Scholar Light" pitchFamily="2" charset="-79"/>
              </a:rPr>
              <a:t>Economy</a:t>
            </a:r>
            <a:endParaRPr lang="en-US" dirty="0">
              <a:latin typeface="Arial Hebrew Scholar Light" pitchFamily="2" charset="-79"/>
              <a:ea typeface="Arial Unicode MS" charset="0"/>
              <a:cs typeface="Arial Hebrew Scholar Light" pitchFamily="2" charset="-79"/>
            </a:endParaRPr>
          </a:p>
        </p:txBody>
      </p:sp>
    </p:spTree>
    <p:extLst>
      <p:ext uri="{BB962C8B-B14F-4D97-AF65-F5344CB8AC3E}">
        <p14:creationId xmlns:p14="http://schemas.microsoft.com/office/powerpoint/2010/main" val="63726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dirty="0">
                <a:solidFill>
                  <a:srgbClr val="FFFFFF"/>
                </a:solidFill>
              </a:rPr>
              <a:t>DAC &amp; Token Economy</a:t>
            </a:r>
            <a:endParaRPr lang="en-US" sz="4800" kern="1200" dirty="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32.png"/>
          <p:cNvPicPr/>
          <p:nvPr/>
        </p:nvPicPr>
        <p:blipFill>
          <a:blip r:embed="rId2" cstate="email">
            <a:extLst>
              <a:ext uri="{28A0092B-C50C-407E-A947-70E740481C1C}">
                <a14:useLocalDpi xmlns:a14="http://schemas.microsoft.com/office/drawing/2010/main"/>
              </a:ext>
            </a:extLst>
          </a:blip>
          <a:srcRect/>
          <a:stretch>
            <a:fillRect/>
          </a:stretch>
        </p:blipFill>
        <p:spPr>
          <a:xfrm>
            <a:off x="5153822" y="991776"/>
            <a:ext cx="6553545" cy="4882389"/>
          </a:xfrm>
          <a:prstGeom prst="rect">
            <a:avLst/>
          </a:prstGeom>
        </p:spPr>
      </p:pic>
    </p:spTree>
    <p:extLst>
      <p:ext uri="{BB962C8B-B14F-4D97-AF65-F5344CB8AC3E}">
        <p14:creationId xmlns:p14="http://schemas.microsoft.com/office/powerpoint/2010/main" val="101795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dirty="0">
                <a:solidFill>
                  <a:srgbClr val="FFFFFF"/>
                </a:solidFill>
              </a:rPr>
              <a:t>Example of Devils</a:t>
            </a:r>
            <a:br>
              <a:rPr lang="en-US" altLang="zh-CN" sz="4800" dirty="0">
                <a:solidFill>
                  <a:srgbClr val="FFFFFF"/>
                </a:solidFill>
              </a:rPr>
            </a:br>
            <a:r>
              <a:rPr lang="en-US" altLang="zh-CN" sz="4800" dirty="0">
                <a:solidFill>
                  <a:srgbClr val="FFFFFF"/>
                </a:solidFill>
              </a:rPr>
              <a:t>-</a:t>
            </a:r>
            <a:r>
              <a:rPr lang="en-US" altLang="zh-CN" sz="4800" kern="1200" dirty="0">
                <a:solidFill>
                  <a:srgbClr val="FFFFFF"/>
                </a:solidFill>
              </a:rPr>
              <a:t>the death of </a:t>
            </a:r>
            <a:r>
              <a:rPr lang="en-US" altLang="zh-CN" sz="4800" kern="1200" dirty="0" err="1">
                <a:solidFill>
                  <a:srgbClr val="FFFFFF"/>
                </a:solidFill>
              </a:rPr>
              <a:t>Fcoin</a:t>
            </a:r>
            <a:endParaRPr lang="en-US" sz="4800" kern="1200" dirty="0">
              <a:solidFill>
                <a:srgbClr val="FFFFFF"/>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53822" y="893473"/>
            <a:ext cx="6553545" cy="5078996"/>
          </a:xfrm>
          <a:prstGeom prst="rect">
            <a:avLst/>
          </a:prstGeom>
        </p:spPr>
      </p:pic>
    </p:spTree>
    <p:extLst>
      <p:ext uri="{BB962C8B-B14F-4D97-AF65-F5344CB8AC3E}">
        <p14:creationId xmlns:p14="http://schemas.microsoft.com/office/powerpoint/2010/main" val="49347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a:t>Background</a:t>
            </a:r>
            <a:endParaRPr lang="en-US" dirty="0"/>
          </a:p>
        </p:txBody>
      </p:sp>
      <p:graphicFrame>
        <p:nvGraphicFramePr>
          <p:cNvPr id="20" name="Content Placeholder 2">
            <a:extLst>
              <a:ext uri="{FF2B5EF4-FFF2-40B4-BE49-F238E27FC236}">
                <a16:creationId xmlns:a16="http://schemas.microsoft.com/office/drawing/2014/main" id="{CB3C9F5C-73D9-430A-8FDD-A17EEA110350}"/>
              </a:ext>
            </a:extLst>
          </p:cNvPr>
          <p:cNvGraphicFramePr>
            <a:graphicFrameLocks noGrp="1"/>
          </p:cNvGraphicFramePr>
          <p:nvPr>
            <p:ph idx="1"/>
            <p:extLst>
              <p:ext uri="{D42A27DB-BD31-4B8C-83A1-F6EECF244321}">
                <p14:modId xmlns:p14="http://schemas.microsoft.com/office/powerpoint/2010/main" val="2825868215"/>
              </p:ext>
            </p:extLst>
          </p:nvPr>
        </p:nvGraphicFramePr>
        <p:xfrm>
          <a:off x="540544" y="1528763"/>
          <a:ext cx="11110912"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79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Dramatic</a:t>
            </a:r>
            <a:r>
              <a:rPr lang="zh-CN" altLang="en-US" dirty="0"/>
              <a:t> </a:t>
            </a:r>
            <a:r>
              <a:rPr lang="en-US" altLang="zh-CN" dirty="0"/>
              <a:t>ending</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84280423"/>
              </p:ext>
            </p:extLst>
          </p:nvPr>
        </p:nvGraphicFramePr>
        <p:xfrm>
          <a:off x="459488" y="3429969"/>
          <a:ext cx="5259386" cy="1661160"/>
        </p:xfrm>
        <a:graphic>
          <a:graphicData uri="http://schemas.openxmlformats.org/drawingml/2006/table">
            <a:tbl>
              <a:tblPr firstRow="1" bandRow="1">
                <a:tableStyleId>{21E4AEA4-8DFA-4A89-87EB-49C32662AFE0}</a:tableStyleId>
              </a:tblPr>
              <a:tblGrid>
                <a:gridCol w="1382223">
                  <a:extLst>
                    <a:ext uri="{9D8B030D-6E8A-4147-A177-3AD203B41FA5}">
                      <a16:colId xmlns:a16="http://schemas.microsoft.com/office/drawing/2014/main" val="20000"/>
                    </a:ext>
                  </a:extLst>
                </a:gridCol>
                <a:gridCol w="1191683">
                  <a:extLst>
                    <a:ext uri="{9D8B030D-6E8A-4147-A177-3AD203B41FA5}">
                      <a16:colId xmlns:a16="http://schemas.microsoft.com/office/drawing/2014/main" val="20001"/>
                    </a:ext>
                  </a:extLst>
                </a:gridCol>
                <a:gridCol w="1180311">
                  <a:extLst>
                    <a:ext uri="{9D8B030D-6E8A-4147-A177-3AD203B41FA5}">
                      <a16:colId xmlns:a16="http://schemas.microsoft.com/office/drawing/2014/main" val="20002"/>
                    </a:ext>
                  </a:extLst>
                </a:gridCol>
                <a:gridCol w="1505169">
                  <a:extLst>
                    <a:ext uri="{9D8B030D-6E8A-4147-A177-3AD203B41FA5}">
                      <a16:colId xmlns:a16="http://schemas.microsoft.com/office/drawing/2014/main" val="20003"/>
                    </a:ext>
                  </a:extLst>
                </a:gridCol>
              </a:tblGrid>
              <a:tr h="414579">
                <a:tc>
                  <a:txBody>
                    <a:bodyPr/>
                    <a:lstStyle/>
                    <a:p>
                      <a:pPr marL="0" indent="0" algn="ctr">
                        <a:buFont typeface="Arial" charset="0"/>
                        <a:buNone/>
                      </a:pPr>
                      <a:r>
                        <a:rPr lang="en-US" altLang="zh-CN" sz="1800" b="0" i="0" dirty="0">
                          <a:latin typeface="Arial Hebrew Scholar Light" pitchFamily="2" charset="-79"/>
                          <a:cs typeface="Arial Hebrew Scholar Light" pitchFamily="2" charset="-79"/>
                        </a:rPr>
                        <a:t>In</a:t>
                      </a:r>
                      <a:r>
                        <a:rPr lang="zh-CN" altLang="en-US" sz="1800" b="0" i="0" dirty="0">
                          <a:latin typeface="Arial Hebrew Scholar Light" pitchFamily="2" charset="-79"/>
                          <a:cs typeface="Arial Hebrew Scholar Light" pitchFamily="2" charset="-79"/>
                        </a:rPr>
                        <a:t> </a:t>
                      </a:r>
                      <a:r>
                        <a:rPr lang="en-US" altLang="zh-CN" sz="1800" b="0" i="0" dirty="0">
                          <a:latin typeface="Arial Hebrew Scholar Light" pitchFamily="2" charset="-79"/>
                          <a:cs typeface="Arial Hebrew Scholar Light" pitchFamily="2" charset="-79"/>
                        </a:rPr>
                        <a:t>USD</a:t>
                      </a:r>
                      <a:endParaRPr lang="en-US" sz="1800" b="0" i="0" dirty="0">
                        <a:latin typeface="Arial Hebrew Scholar Light" pitchFamily="2" charset="-79"/>
                        <a:ea typeface="Arial Unicode MS" charset="0"/>
                        <a:cs typeface="Arial Hebrew Scholar Light" pitchFamily="2" charset="-79"/>
                      </a:endParaRPr>
                    </a:p>
                  </a:txBody>
                  <a:tcPr/>
                </a:tc>
                <a:tc>
                  <a:txBody>
                    <a:bodyPr/>
                    <a:lstStyle/>
                    <a:p>
                      <a:pPr marL="0" indent="0" algn="ctr">
                        <a:buFont typeface="Arial" charset="0"/>
                        <a:buNone/>
                      </a:pPr>
                      <a:r>
                        <a:rPr lang="en-US" altLang="zh-CN" sz="1800" b="0" i="0" dirty="0">
                          <a:latin typeface="Arial Hebrew Scholar Light" pitchFamily="2" charset="-79"/>
                          <a:cs typeface="Arial Hebrew Scholar Light" pitchFamily="2" charset="-79"/>
                        </a:rPr>
                        <a:t>High</a:t>
                      </a:r>
                      <a:endParaRPr lang="en-US" sz="1800" b="0" i="0" dirty="0">
                        <a:latin typeface="Arial Hebrew Scholar Light" pitchFamily="2" charset="-79"/>
                        <a:ea typeface="Arial Unicode MS" charset="0"/>
                        <a:cs typeface="Arial Hebrew Scholar Light" pitchFamily="2" charset="-79"/>
                      </a:endParaRPr>
                    </a:p>
                  </a:txBody>
                  <a:tcPr/>
                </a:tc>
                <a:tc>
                  <a:txBody>
                    <a:bodyPr/>
                    <a:lstStyle/>
                    <a:p>
                      <a:pPr marL="0" indent="0" algn="ctr">
                        <a:buFont typeface="Arial" charset="0"/>
                        <a:buNone/>
                      </a:pPr>
                      <a:r>
                        <a:rPr lang="en-US" altLang="zh-CN" sz="1800" b="0" i="0" dirty="0">
                          <a:latin typeface="Arial Hebrew Scholar Light" pitchFamily="2" charset="-79"/>
                          <a:cs typeface="Arial Hebrew Scholar Light" pitchFamily="2" charset="-79"/>
                        </a:rPr>
                        <a:t>Low</a:t>
                      </a:r>
                      <a:endParaRPr lang="en-US" sz="1800" b="0" i="0" dirty="0">
                        <a:latin typeface="Arial Hebrew Scholar Light" pitchFamily="2" charset="-79"/>
                        <a:ea typeface="Arial Unicode MS" charset="0"/>
                        <a:cs typeface="Arial Hebrew Scholar Light" pitchFamily="2" charset="-79"/>
                      </a:endParaRPr>
                    </a:p>
                  </a:txBody>
                  <a:tcPr/>
                </a:tc>
                <a:tc>
                  <a:txBody>
                    <a:bodyPr/>
                    <a:lstStyle/>
                    <a:p>
                      <a:pPr marL="0" indent="0" algn="ctr">
                        <a:buFont typeface="Arial" charset="0"/>
                        <a:buNone/>
                      </a:pPr>
                      <a:r>
                        <a:rPr lang="en-US" altLang="zh-CN" sz="1800" b="0" i="0" dirty="0">
                          <a:latin typeface="Arial Hebrew Scholar Light" pitchFamily="2" charset="-79"/>
                          <a:cs typeface="Arial Hebrew Scholar Light" pitchFamily="2" charset="-79"/>
                        </a:rPr>
                        <a:t>%</a:t>
                      </a:r>
                      <a:r>
                        <a:rPr lang="zh-CN" altLang="en-US" sz="1800" b="0" i="0" dirty="0">
                          <a:latin typeface="Arial Hebrew Scholar Light" pitchFamily="2" charset="-79"/>
                          <a:cs typeface="Arial Hebrew Scholar Light" pitchFamily="2" charset="-79"/>
                        </a:rPr>
                        <a:t> </a:t>
                      </a:r>
                      <a:r>
                        <a:rPr lang="en-US" altLang="zh-CN" sz="1800" b="0" i="0" dirty="0">
                          <a:latin typeface="Arial Hebrew Scholar Light" pitchFamily="2" charset="-79"/>
                          <a:cs typeface="Arial Hebrew Scholar Light" pitchFamily="2" charset="-79"/>
                        </a:rPr>
                        <a:t>change</a:t>
                      </a:r>
                      <a:endParaRPr lang="en-US" sz="1800" b="0" i="0" dirty="0">
                        <a:latin typeface="Arial Hebrew Scholar Light" pitchFamily="2" charset="-79"/>
                        <a:ea typeface="Arial Unicode MS" charset="0"/>
                        <a:cs typeface="Arial Hebrew Scholar Light" pitchFamily="2" charset="-79"/>
                      </a:endParaRPr>
                    </a:p>
                  </a:txBody>
                  <a:tcPr/>
                </a:tc>
                <a:extLst>
                  <a:ext uri="{0D108BD9-81ED-4DB2-BD59-A6C34878D82A}">
                    <a16:rowId xmlns:a16="http://schemas.microsoft.com/office/drawing/2014/main" val="10000"/>
                  </a:ext>
                </a:extLst>
              </a:tr>
              <a:tr h="564655">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Price</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1.258244</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0.080643</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lgn="ctr">
                        <a:buFont typeface="Arial" charset="0"/>
                        <a:buNone/>
                      </a:pPr>
                      <a:r>
                        <a:rPr lang="en-US" altLang="zh-CN" sz="1600" b="0" i="0" dirty="0">
                          <a:latin typeface="Arial Hebrew Scholar Light" pitchFamily="2" charset="-79"/>
                          <a:cs typeface="Arial Hebrew Scholar Light" pitchFamily="2" charset="-79"/>
                        </a:rPr>
                        <a:t>-93.59%</a:t>
                      </a:r>
                      <a:endParaRPr lang="en-US" sz="1600" b="0" i="0" dirty="0">
                        <a:latin typeface="Arial Hebrew Scholar Light" pitchFamily="2" charset="-79"/>
                        <a:ea typeface="Arial Unicode MS" charset="0"/>
                        <a:cs typeface="Arial Hebrew Scholar Light" pitchFamily="2" charset="-79"/>
                      </a:endParaRPr>
                    </a:p>
                  </a:txBody>
                  <a:tcPr/>
                </a:tc>
                <a:extLst>
                  <a:ext uri="{0D108BD9-81ED-4DB2-BD59-A6C34878D82A}">
                    <a16:rowId xmlns:a16="http://schemas.microsoft.com/office/drawing/2014/main" val="10001"/>
                  </a:ext>
                </a:extLst>
              </a:tr>
              <a:tr h="681926">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Transaction</a:t>
                      </a:r>
                      <a:r>
                        <a:rPr lang="zh-CN" altLang="en-US" sz="1600" b="0" i="0" dirty="0">
                          <a:latin typeface="Arial Hebrew Scholar Light" pitchFamily="2" charset="-79"/>
                          <a:cs typeface="Arial Hebrew Scholar Light" pitchFamily="2" charset="-79"/>
                        </a:rPr>
                        <a:t> </a:t>
                      </a:r>
                      <a:r>
                        <a:rPr lang="en-US" altLang="zh-CN" sz="1600" b="0" i="0" dirty="0">
                          <a:latin typeface="Arial Hebrew Scholar Light" pitchFamily="2" charset="-79"/>
                          <a:cs typeface="Arial Hebrew Scholar Light" pitchFamily="2" charset="-79"/>
                        </a:rPr>
                        <a:t>Volume</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17B</a:t>
                      </a:r>
                    </a:p>
                    <a:p>
                      <a:pPr marL="0" indent="0">
                        <a:buFont typeface="Arial" charset="0"/>
                        <a:buNone/>
                      </a:pPr>
                      <a:r>
                        <a:rPr lang="en-US" altLang="zh-CN" sz="1600" b="0" i="0" dirty="0">
                          <a:latin typeface="Arial Hebrew Scholar Light" pitchFamily="2" charset="-79"/>
                          <a:cs typeface="Arial Hebrew Scholar Light" pitchFamily="2" charset="-79"/>
                        </a:rPr>
                        <a:t>(June</a:t>
                      </a:r>
                      <a:r>
                        <a:rPr lang="zh-CN" altLang="en-US" sz="1600" b="0" i="0" dirty="0">
                          <a:latin typeface="Arial Hebrew Scholar Light" pitchFamily="2" charset="-79"/>
                          <a:cs typeface="Arial Hebrew Scholar Light" pitchFamily="2" charset="-79"/>
                        </a:rPr>
                        <a:t> </a:t>
                      </a:r>
                      <a:r>
                        <a:rPr lang="en-US" altLang="zh-CN" sz="1600" b="0" i="0" dirty="0">
                          <a:latin typeface="Arial Hebrew Scholar Light" pitchFamily="2" charset="-79"/>
                          <a:cs typeface="Arial Hebrew Scholar Light" pitchFamily="2" charset="-79"/>
                        </a:rPr>
                        <a:t>26)</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buFont typeface="Arial" charset="0"/>
                        <a:buNone/>
                      </a:pPr>
                      <a:r>
                        <a:rPr lang="en-US" altLang="zh-CN" sz="1600" b="0" i="0" dirty="0">
                          <a:latin typeface="Arial Hebrew Scholar Light" pitchFamily="2" charset="-79"/>
                          <a:cs typeface="Arial Hebrew Scholar Light" pitchFamily="2" charset="-79"/>
                        </a:rPr>
                        <a:t>0.16B</a:t>
                      </a:r>
                    </a:p>
                    <a:p>
                      <a:pPr marL="0" indent="0">
                        <a:buFont typeface="Arial" charset="0"/>
                        <a:buNone/>
                      </a:pPr>
                      <a:r>
                        <a:rPr lang="en-US" altLang="zh-CN" sz="1600" b="0" i="0" dirty="0">
                          <a:latin typeface="Arial Hebrew Scholar Light" pitchFamily="2" charset="-79"/>
                          <a:cs typeface="Arial Hebrew Scholar Light" pitchFamily="2" charset="-79"/>
                        </a:rPr>
                        <a:t>(Aug</a:t>
                      </a:r>
                      <a:r>
                        <a:rPr lang="zh-CN" altLang="en-US" sz="1600" b="0" i="0" dirty="0">
                          <a:latin typeface="Arial Hebrew Scholar Light" pitchFamily="2" charset="-79"/>
                          <a:cs typeface="Arial Hebrew Scholar Light" pitchFamily="2" charset="-79"/>
                        </a:rPr>
                        <a:t> </a:t>
                      </a:r>
                      <a:r>
                        <a:rPr lang="en-US" altLang="zh-CN" sz="1600" b="0" i="0" dirty="0">
                          <a:latin typeface="Arial Hebrew Scholar Light" pitchFamily="2" charset="-79"/>
                          <a:cs typeface="Arial Hebrew Scholar Light" pitchFamily="2" charset="-79"/>
                        </a:rPr>
                        <a:t>12)</a:t>
                      </a:r>
                      <a:endParaRPr lang="en-US" sz="1600" b="0" i="0" dirty="0">
                        <a:latin typeface="Arial Hebrew Scholar Light" pitchFamily="2" charset="-79"/>
                        <a:ea typeface="Arial Unicode MS" charset="0"/>
                        <a:cs typeface="Arial Hebrew Scholar Light" pitchFamily="2" charset="-79"/>
                      </a:endParaRPr>
                    </a:p>
                  </a:txBody>
                  <a:tcPr/>
                </a:tc>
                <a:tc>
                  <a:txBody>
                    <a:bodyPr/>
                    <a:lstStyle/>
                    <a:p>
                      <a:pPr marL="0" indent="0" algn="ctr">
                        <a:buFont typeface="Arial" charset="0"/>
                        <a:buNone/>
                      </a:pPr>
                      <a:r>
                        <a:rPr lang="en-US" altLang="zh-CN" sz="1600" b="0" i="0" dirty="0">
                          <a:latin typeface="Arial Hebrew Scholar Light" pitchFamily="2" charset="-79"/>
                          <a:cs typeface="Arial Hebrew Scholar Light" pitchFamily="2" charset="-79"/>
                        </a:rPr>
                        <a:t>-99.06%</a:t>
                      </a:r>
                      <a:endParaRPr lang="en-US" sz="1600" b="0" i="0" dirty="0">
                        <a:latin typeface="Arial Hebrew Scholar Light" pitchFamily="2" charset="-79"/>
                        <a:ea typeface="Arial Unicode MS" charset="0"/>
                        <a:cs typeface="Arial Hebrew Scholar Light" pitchFamily="2" charset="-79"/>
                      </a:endParaRPr>
                    </a:p>
                  </a:txBody>
                  <a:tcPr/>
                </a:tc>
                <a:extLst>
                  <a:ext uri="{0D108BD9-81ED-4DB2-BD59-A6C34878D82A}">
                    <a16:rowId xmlns:a16="http://schemas.microsoft.com/office/drawing/2014/main" val="10002"/>
                  </a:ext>
                </a:extLst>
              </a:tr>
            </a:tbl>
          </a:graphicData>
        </a:graphic>
      </p:graphicFrame>
      <p:pic>
        <p:nvPicPr>
          <p:cNvPr id="1026" name="Picture 2" descr="https://cdn-images-1.medium.com/max/1600/1*JBji6jL618hN9WCZlZUnNA.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58360" y="1164310"/>
            <a:ext cx="6028842" cy="527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8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a:t>
            </a:r>
            <a:endParaRPr lang="en-US" dirty="0"/>
          </a:p>
        </p:txBody>
      </p:sp>
      <p:pic>
        <p:nvPicPr>
          <p:cNvPr id="2050" name="Picture 2" descr="https://cdn-images-1.medium.com/max/1600/1*0d_zdrJfjCWMpTHAX7uXGw.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6766" y="3623462"/>
            <a:ext cx="9438468" cy="27509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3" y="1918411"/>
            <a:ext cx="10063862" cy="1477328"/>
          </a:xfrm>
          <a:prstGeom prst="rect">
            <a:avLst/>
          </a:prstGeom>
        </p:spPr>
        <p:txBody>
          <a:bodyPr wrap="square">
            <a:spAutoFit/>
          </a:bodyPr>
          <a:lstStyle/>
          <a:p>
            <a:r>
              <a:rPr lang="en-US" dirty="0">
                <a:latin typeface="Arial Hebrew Scholar Light" pitchFamily="2" charset="-79"/>
                <a:ea typeface="Arial Unicode MS" charset="0"/>
                <a:cs typeface="Arial Hebrew Scholar Light" pitchFamily="2" charset="-79"/>
              </a:rPr>
              <a:t>80% Revenue Distribution — FCoin’s Fundamental Token Design Flaw</a:t>
            </a:r>
          </a:p>
          <a:p>
            <a:endParaRPr lang="en-US" dirty="0">
              <a:latin typeface="Arial Hebrew Scholar Light" pitchFamily="2" charset="-79"/>
              <a:ea typeface="Arial Unicode MS" charset="0"/>
              <a:cs typeface="Arial Hebrew Scholar Light" pitchFamily="2" charset="-79"/>
            </a:endParaRPr>
          </a:p>
          <a:p>
            <a:r>
              <a:rPr lang="en-US" altLang="zh-CN" dirty="0">
                <a:latin typeface="Arial Hebrew Scholar Light" pitchFamily="2" charset="-79"/>
                <a:ea typeface="Arial Unicode MS" charset="0"/>
                <a:cs typeface="Arial Hebrew Scholar Light" pitchFamily="2" charset="-79"/>
              </a:rPr>
              <a:t>Paying</a:t>
            </a:r>
            <a:r>
              <a:rPr lang="zh-CN" altLang="en-US" dirty="0">
                <a:latin typeface="Arial Hebrew Scholar Light" pitchFamily="2" charset="-79"/>
                <a:ea typeface="Arial Unicode MS" charset="0"/>
                <a:cs typeface="Arial Hebrew Scholar Light" pitchFamily="2" charset="-79"/>
              </a:rPr>
              <a:t> </a:t>
            </a:r>
            <a:r>
              <a:rPr lang="en-US" dirty="0">
                <a:latin typeface="Arial Hebrew Scholar Light" pitchFamily="2" charset="-79"/>
                <a:ea typeface="Arial Unicode MS" charset="0"/>
                <a:cs typeface="Arial Hebrew Scholar Light" pitchFamily="2" charset="-79"/>
              </a:rPr>
              <a:t>dividends won’t incentivize token holders to hold FT tokens. This is because paying dividends causes the token price to drop and creates a market perception that the token is losing value</a:t>
            </a:r>
            <a:r>
              <a:rPr lang="en-US" altLang="zh-CN" dirty="0">
                <a:latin typeface="Arial Hebrew Scholar Light" pitchFamily="2" charset="-79"/>
                <a:ea typeface="Arial Unicode MS" charset="0"/>
                <a:cs typeface="Arial Hebrew Scholar Light" pitchFamily="2" charset="-79"/>
              </a:rPr>
              <a:t>,</a:t>
            </a:r>
            <a:r>
              <a:rPr lang="zh-CN" altLang="en-US" dirty="0">
                <a:latin typeface="Arial Hebrew Scholar Light" pitchFamily="2" charset="-79"/>
                <a:ea typeface="Arial Unicode MS" charset="0"/>
                <a:cs typeface="Arial Hebrew Scholar Light" pitchFamily="2" charset="-79"/>
              </a:rPr>
              <a:t> </a:t>
            </a:r>
            <a:r>
              <a:rPr lang="en-US" dirty="0">
                <a:latin typeface="Arial Hebrew Scholar Light" pitchFamily="2" charset="-79"/>
                <a:ea typeface="Arial Unicode MS" charset="0"/>
                <a:cs typeface="Arial Hebrew Scholar Light" pitchFamily="2" charset="-79"/>
              </a:rPr>
              <a:t>and creates incentives for traders to sell immediately instead of holding FT tokens.</a:t>
            </a:r>
          </a:p>
        </p:txBody>
      </p:sp>
      <p:sp>
        <p:nvSpPr>
          <p:cNvPr id="3" name="TextBox 2">
            <a:extLst>
              <a:ext uri="{FF2B5EF4-FFF2-40B4-BE49-F238E27FC236}">
                <a16:creationId xmlns:a16="http://schemas.microsoft.com/office/drawing/2014/main" id="{08185ED5-C38B-4C4D-BCD9-DB2F6BC6488B}"/>
              </a:ext>
            </a:extLst>
          </p:cNvPr>
          <p:cNvSpPr txBox="1"/>
          <p:nvPr/>
        </p:nvSpPr>
        <p:spPr>
          <a:xfrm>
            <a:off x="8649730" y="6374449"/>
            <a:ext cx="2165504" cy="276999"/>
          </a:xfrm>
          <a:prstGeom prst="rect">
            <a:avLst/>
          </a:prstGeom>
          <a:noFill/>
        </p:spPr>
        <p:txBody>
          <a:bodyPr wrap="square" rtlCol="0">
            <a:spAutoFit/>
          </a:bodyPr>
          <a:lstStyle/>
          <a:p>
            <a:r>
              <a:rPr lang="en-US" sz="1200" dirty="0">
                <a:latin typeface="Arial Hebrew Scholar Light" pitchFamily="2" charset="-79"/>
                <a:cs typeface="Arial Hebrew Scholar Light" pitchFamily="2" charset="-79"/>
              </a:rPr>
              <a:t>*hypothesis analysis model</a:t>
            </a:r>
          </a:p>
        </p:txBody>
      </p:sp>
    </p:spTree>
    <p:extLst>
      <p:ext uri="{BB962C8B-B14F-4D97-AF65-F5344CB8AC3E}">
        <p14:creationId xmlns:p14="http://schemas.microsoft.com/office/powerpoint/2010/main" val="34804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dirty="0">
                <a:solidFill>
                  <a:srgbClr val="FFFFFF"/>
                </a:solidFill>
              </a:rPr>
              <a:t>The big circle</a:t>
            </a:r>
            <a:endParaRPr lang="en-US" sz="4800" kern="1200" dirty="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35.png"/>
          <p:cNvPicPr/>
          <p:nvPr/>
        </p:nvPicPr>
        <p:blipFill>
          <a:blip r:embed="rId2" cstate="email">
            <a:extLst>
              <a:ext uri="{28A0092B-C50C-407E-A947-70E740481C1C}">
                <a14:useLocalDpi xmlns:a14="http://schemas.microsoft.com/office/drawing/2010/main"/>
              </a:ext>
            </a:extLst>
          </a:blip>
          <a:srcRect/>
          <a:stretch>
            <a:fillRect/>
          </a:stretch>
        </p:blipFill>
        <p:spPr>
          <a:xfrm>
            <a:off x="5153822" y="1008159"/>
            <a:ext cx="6553545" cy="4849623"/>
          </a:xfrm>
          <a:prstGeom prst="rect">
            <a:avLst/>
          </a:prstGeom>
        </p:spPr>
      </p:pic>
    </p:spTree>
    <p:extLst>
      <p:ext uri="{BB962C8B-B14F-4D97-AF65-F5344CB8AC3E}">
        <p14:creationId xmlns:p14="http://schemas.microsoft.com/office/powerpoint/2010/main" val="210754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altLang="zh-CN" sz="4800" kern="1200" dirty="0">
                <a:solidFill>
                  <a:srgbClr val="FFFFFF"/>
                </a:solidFill>
              </a:rPr>
              <a:t>How to do?</a:t>
            </a:r>
            <a:endParaRPr lang="en-US" sz="4800" kern="1200" dirty="0">
              <a:solidFill>
                <a:srgbClr val="FFFFFF"/>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30.png"/>
          <p:cNvPicPr/>
          <p:nvPr/>
        </p:nvPicPr>
        <p:blipFill>
          <a:blip r:embed="rId2" cstate="email">
            <a:extLst>
              <a:ext uri="{28A0092B-C50C-407E-A947-70E740481C1C}">
                <a14:useLocalDpi xmlns:a14="http://schemas.microsoft.com/office/drawing/2010/main"/>
              </a:ext>
            </a:extLst>
          </a:blip>
          <a:srcRect/>
          <a:stretch>
            <a:fillRect/>
          </a:stretch>
        </p:blipFill>
        <p:spPr>
          <a:xfrm>
            <a:off x="5153822" y="942625"/>
            <a:ext cx="6553545" cy="4980692"/>
          </a:xfrm>
          <a:prstGeom prst="rect">
            <a:avLst/>
          </a:prstGeom>
        </p:spPr>
      </p:pic>
    </p:spTree>
    <p:extLst>
      <p:ext uri="{BB962C8B-B14F-4D97-AF65-F5344CB8AC3E}">
        <p14:creationId xmlns:p14="http://schemas.microsoft.com/office/powerpoint/2010/main" val="604592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8;p25">
            <a:extLst>
              <a:ext uri="{FF2B5EF4-FFF2-40B4-BE49-F238E27FC236}">
                <a16:creationId xmlns:a16="http://schemas.microsoft.com/office/drawing/2014/main" id="{08039599-4F13-0341-AFC5-AF27BC5A7B26}"/>
              </a:ext>
            </a:extLst>
          </p:cNvPr>
          <p:cNvPicPr preferRelativeResize="0"/>
          <p:nvPr/>
        </p:nvPicPr>
        <p:blipFill rotWithShape="1">
          <a:blip r:embed="rId2" cstate="email">
            <a:extLst>
              <a:ext uri="{28A0092B-C50C-407E-A947-70E740481C1C}">
                <a14:useLocalDpi xmlns:a14="http://schemas.microsoft.com/office/drawing/2010/main"/>
              </a:ext>
            </a:extLst>
          </a:blip>
          <a:srcRect/>
          <a:stretch/>
        </p:blipFill>
        <p:spPr>
          <a:xfrm>
            <a:off x="20" y="1"/>
            <a:ext cx="12191979" cy="4239482"/>
          </a:xfrm>
          <a:prstGeom prst="rect">
            <a:avLst/>
          </a:prstGeom>
          <a:noFill/>
        </p:spPr>
      </p:pic>
      <p:sp>
        <p:nvSpPr>
          <p:cNvPr id="2" name="Title 1"/>
          <p:cNvSpPr>
            <a:spLocks noGrp="1"/>
          </p:cNvSpPr>
          <p:nvPr>
            <p:ph type="ctrTitle"/>
          </p:nvPr>
        </p:nvSpPr>
        <p:spPr>
          <a:xfrm>
            <a:off x="650449" y="4559523"/>
            <a:ext cx="10901471" cy="1236440"/>
          </a:xfrm>
          <a:noFill/>
        </p:spPr>
        <p:txBody>
          <a:bodyPr>
            <a:normAutofit/>
          </a:bodyPr>
          <a:lstStyle/>
          <a:p>
            <a:r>
              <a:rPr lang="en-US" altLang="zh-CN" u="sng"/>
              <a:t>T</a:t>
            </a:r>
            <a:r>
              <a:rPr lang="en-US" altLang="zh-CN"/>
              <a:t>oken</a:t>
            </a:r>
            <a:r>
              <a:rPr lang="zh-CN" altLang="en-US"/>
              <a:t> </a:t>
            </a:r>
            <a:r>
              <a:rPr lang="en-US" altLang="zh-CN" u="sng"/>
              <a:t>E</a:t>
            </a:r>
            <a:r>
              <a:rPr lang="en-US" altLang="zh-CN"/>
              <a:t>conomy</a:t>
            </a:r>
            <a:r>
              <a:rPr lang="zh-CN" altLang="en-US"/>
              <a:t> </a:t>
            </a:r>
            <a:r>
              <a:rPr lang="en-US" altLang="zh-CN" u="sng"/>
              <a:t>I</a:t>
            </a:r>
            <a:r>
              <a:rPr lang="en-US" altLang="zh-CN"/>
              <a:t>nstitute</a:t>
            </a:r>
            <a:endParaRPr lang="en-US" dirty="0"/>
          </a:p>
        </p:txBody>
      </p:sp>
      <p:sp>
        <p:nvSpPr>
          <p:cNvPr id="3" name="Subtitle 2"/>
          <p:cNvSpPr>
            <a:spLocks noGrp="1"/>
          </p:cNvSpPr>
          <p:nvPr>
            <p:ph type="subTitle" idx="1"/>
          </p:nvPr>
        </p:nvSpPr>
        <p:spPr>
          <a:xfrm>
            <a:off x="650449" y="5795963"/>
            <a:ext cx="10901471" cy="560388"/>
          </a:xfrm>
          <a:noFill/>
        </p:spPr>
        <p:txBody>
          <a:bodyPr>
            <a:normAutofit/>
          </a:bodyPr>
          <a:lstStyle/>
          <a:p>
            <a:r>
              <a:rPr lang="en-US" altLang="zh-CN" dirty="0"/>
              <a:t>World No.1 Decentralized Token Economy Think Tank</a:t>
            </a:r>
            <a:endParaRPr lang="en-US" dirty="0"/>
          </a:p>
        </p:txBody>
      </p:sp>
    </p:spTree>
    <p:extLst>
      <p:ext uri="{BB962C8B-B14F-4D97-AF65-F5344CB8AC3E}">
        <p14:creationId xmlns:p14="http://schemas.microsoft.com/office/powerpoint/2010/main" val="114002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ltLang="zh-CN" dirty="0">
                <a:solidFill>
                  <a:schemeClr val="accent6"/>
                </a:solidFill>
              </a:rPr>
              <a:t>Why</a:t>
            </a:r>
            <a:r>
              <a:rPr lang="zh-CN" altLang="en-US" dirty="0">
                <a:solidFill>
                  <a:schemeClr val="accent6"/>
                </a:solidFill>
              </a:rPr>
              <a:t> </a:t>
            </a:r>
            <a:r>
              <a:rPr lang="en-US" altLang="zh-CN" dirty="0">
                <a:solidFill>
                  <a:schemeClr val="accent6"/>
                </a:solidFill>
              </a:rPr>
              <a:t>Token</a:t>
            </a:r>
            <a:r>
              <a:rPr lang="zh-CN" altLang="en-US" dirty="0">
                <a:solidFill>
                  <a:schemeClr val="accent6"/>
                </a:solidFill>
              </a:rPr>
              <a:t> </a:t>
            </a:r>
            <a:r>
              <a:rPr lang="en-US" altLang="zh-CN" dirty="0">
                <a:solidFill>
                  <a:schemeClr val="accent6"/>
                </a:solidFill>
              </a:rPr>
              <a:t>Economy</a:t>
            </a:r>
            <a:r>
              <a:rPr lang="zh-CN" altLang="en-US" dirty="0">
                <a:solidFill>
                  <a:schemeClr val="accent6"/>
                </a:solidFill>
              </a:rPr>
              <a:t> </a:t>
            </a:r>
            <a:r>
              <a:rPr lang="en-US" altLang="zh-CN" dirty="0">
                <a:solidFill>
                  <a:schemeClr val="accent6"/>
                </a:solidFill>
              </a:rPr>
              <a:t>matters</a:t>
            </a:r>
            <a:r>
              <a:rPr lang="zh-CN" altLang="en-US" dirty="0">
                <a:solidFill>
                  <a:schemeClr val="accent6"/>
                </a:solidFill>
              </a:rPr>
              <a:t> </a:t>
            </a:r>
            <a:r>
              <a:rPr lang="en-US" altLang="zh-CN" dirty="0">
                <a:solidFill>
                  <a:schemeClr val="accent6"/>
                </a:solidFill>
              </a:rPr>
              <a:t>a</a:t>
            </a:r>
            <a:r>
              <a:rPr lang="zh-CN" altLang="en-US" dirty="0">
                <a:solidFill>
                  <a:schemeClr val="accent6"/>
                </a:solidFill>
              </a:rPr>
              <a:t> </a:t>
            </a:r>
            <a:r>
              <a:rPr lang="en-US" altLang="zh-CN" dirty="0">
                <a:solidFill>
                  <a:schemeClr val="accent6"/>
                </a:solidFill>
              </a:rPr>
              <a:t>lot?</a:t>
            </a:r>
            <a:endParaRPr lang="en-US" dirty="0">
              <a:solidFill>
                <a:schemeClr val="accent6"/>
              </a:solidFill>
            </a:endParaRP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2" y="963877"/>
            <a:ext cx="5860844" cy="4930246"/>
          </a:xfrm>
        </p:spPr>
        <p:txBody>
          <a:bodyPr anchor="ctr">
            <a:normAutofit/>
          </a:bodyPr>
          <a:lstStyle/>
          <a:p>
            <a:pPr algn="just"/>
            <a:r>
              <a:rPr lang="en-US" altLang="zh-CN" sz="2400" dirty="0"/>
              <a:t>Paradigm</a:t>
            </a:r>
            <a:r>
              <a:rPr lang="zh-CN" altLang="en-US" sz="2400" dirty="0"/>
              <a:t> </a:t>
            </a:r>
            <a:r>
              <a:rPr lang="en-US" altLang="zh-CN" sz="2400" dirty="0"/>
              <a:t>Shift.</a:t>
            </a:r>
          </a:p>
          <a:p>
            <a:pPr marL="0" indent="0" algn="just">
              <a:buNone/>
            </a:pPr>
            <a:endParaRPr lang="en-US" altLang="zh-CN" sz="2400" dirty="0"/>
          </a:p>
          <a:p>
            <a:pPr algn="just"/>
            <a:r>
              <a:rPr lang="en-US" altLang="zh-CN" sz="2400" dirty="0"/>
              <a:t>A</a:t>
            </a:r>
            <a:r>
              <a:rPr lang="zh-CN" altLang="en-US" sz="2400" dirty="0"/>
              <a:t> </a:t>
            </a:r>
            <a:r>
              <a:rPr lang="en-US" altLang="zh-CN" sz="2400" dirty="0"/>
              <a:t>good</a:t>
            </a:r>
            <a:r>
              <a:rPr lang="zh-CN" altLang="en-US" sz="2400" dirty="0"/>
              <a:t> </a:t>
            </a:r>
            <a:r>
              <a:rPr lang="en-US" altLang="zh-CN" sz="2400" dirty="0"/>
              <a:t>and</a:t>
            </a:r>
            <a:r>
              <a:rPr lang="zh-CN" altLang="en-US" sz="2400" dirty="0"/>
              <a:t> </a:t>
            </a:r>
            <a:r>
              <a:rPr lang="en-US" altLang="zh-CN" sz="2400" dirty="0"/>
              <a:t>efficient</a:t>
            </a:r>
            <a:r>
              <a:rPr lang="zh-CN" altLang="en-US" sz="2400" dirty="0"/>
              <a:t> </a:t>
            </a:r>
            <a:r>
              <a:rPr lang="en-US" altLang="zh-CN" sz="2400" dirty="0"/>
              <a:t>model</a:t>
            </a:r>
            <a:r>
              <a:rPr lang="zh-CN" altLang="en-US" sz="2400" dirty="0"/>
              <a:t> </a:t>
            </a:r>
            <a:r>
              <a:rPr lang="en-US" altLang="zh-CN" sz="2400" dirty="0"/>
              <a:t>design</a:t>
            </a:r>
            <a:r>
              <a:rPr lang="zh-CN" altLang="en-US" sz="2400" dirty="0"/>
              <a:t> </a:t>
            </a:r>
            <a:r>
              <a:rPr lang="en-US" altLang="zh-CN" sz="2400" dirty="0"/>
              <a:t>will</a:t>
            </a:r>
            <a:r>
              <a:rPr lang="zh-CN" altLang="en-US" sz="2400" dirty="0"/>
              <a:t> </a:t>
            </a:r>
            <a:r>
              <a:rPr lang="en-US" altLang="zh-CN" sz="2400" dirty="0"/>
              <a:t>unleash</a:t>
            </a:r>
            <a:r>
              <a:rPr lang="zh-CN" altLang="en-US" sz="2400" dirty="0"/>
              <a:t> </a:t>
            </a:r>
            <a:r>
              <a:rPr lang="en-US" altLang="zh-CN" sz="2400" dirty="0"/>
              <a:t>the</a:t>
            </a:r>
            <a:r>
              <a:rPr lang="zh-CN" altLang="en-US" sz="2400" dirty="0"/>
              <a:t> </a:t>
            </a:r>
            <a:r>
              <a:rPr lang="en-US" altLang="zh-CN" sz="2400" dirty="0"/>
              <a:t>power</a:t>
            </a:r>
            <a:r>
              <a:rPr lang="zh-CN" altLang="en-US" sz="2400" dirty="0"/>
              <a:t> </a:t>
            </a:r>
            <a:r>
              <a:rPr lang="en-US" altLang="zh-CN" sz="2400" dirty="0"/>
              <a:t>of</a:t>
            </a:r>
            <a:r>
              <a:rPr lang="zh-CN" altLang="en-US" sz="2400" dirty="0"/>
              <a:t> </a:t>
            </a:r>
            <a:r>
              <a:rPr lang="en-US" altLang="zh-CN" sz="2400" dirty="0"/>
              <a:t>Blockchain,</a:t>
            </a:r>
            <a:r>
              <a:rPr lang="zh-CN" altLang="en-US" sz="2400" dirty="0"/>
              <a:t> </a:t>
            </a:r>
            <a:r>
              <a:rPr lang="en-US" altLang="zh-CN" sz="2400" dirty="0"/>
              <a:t>while</a:t>
            </a:r>
            <a:r>
              <a:rPr lang="zh-CN" altLang="en-US" sz="2400" dirty="0"/>
              <a:t> </a:t>
            </a:r>
            <a:r>
              <a:rPr lang="en-US" altLang="zh-CN" sz="2400" dirty="0"/>
              <a:t>a</a:t>
            </a:r>
            <a:r>
              <a:rPr lang="zh-CN" altLang="en-US" sz="2400" dirty="0"/>
              <a:t> </a:t>
            </a:r>
            <a:r>
              <a:rPr lang="en-US" altLang="zh-CN" sz="2400" dirty="0"/>
              <a:t>bad</a:t>
            </a:r>
            <a:r>
              <a:rPr lang="zh-CN" altLang="en-US" sz="2400" dirty="0"/>
              <a:t> </a:t>
            </a:r>
            <a:r>
              <a:rPr lang="en-US" altLang="zh-CN" sz="2400" dirty="0"/>
              <a:t>design</a:t>
            </a:r>
            <a:r>
              <a:rPr lang="zh-CN" altLang="en-US" sz="2400" dirty="0"/>
              <a:t> </a:t>
            </a:r>
            <a:r>
              <a:rPr lang="en-US" altLang="zh-CN" sz="2400" dirty="0"/>
              <a:t>will</a:t>
            </a:r>
            <a:r>
              <a:rPr lang="zh-CN" altLang="en-US" sz="2400" dirty="0"/>
              <a:t> </a:t>
            </a:r>
            <a:r>
              <a:rPr lang="en-US" altLang="zh-CN" sz="2400" dirty="0"/>
              <a:t>only</a:t>
            </a:r>
            <a:r>
              <a:rPr lang="zh-CN" altLang="en-US" sz="2400" dirty="0"/>
              <a:t> </a:t>
            </a:r>
            <a:r>
              <a:rPr lang="en-US" altLang="zh-CN" sz="2400" dirty="0"/>
              <a:t>ruin</a:t>
            </a:r>
            <a:r>
              <a:rPr lang="zh-CN" altLang="en-US" sz="2400" dirty="0"/>
              <a:t> </a:t>
            </a:r>
            <a:r>
              <a:rPr lang="en-US" altLang="zh-CN" sz="2400" dirty="0"/>
              <a:t>the</a:t>
            </a:r>
            <a:r>
              <a:rPr lang="zh-CN" altLang="en-US" sz="2400" dirty="0"/>
              <a:t> </a:t>
            </a:r>
            <a:r>
              <a:rPr lang="en-US" altLang="zh-CN" sz="2400" dirty="0"/>
              <a:t>overall</a:t>
            </a:r>
            <a:r>
              <a:rPr lang="zh-CN" altLang="en-US" sz="2400" dirty="0"/>
              <a:t> </a:t>
            </a:r>
            <a:r>
              <a:rPr lang="en-US" altLang="zh-CN" sz="2400" dirty="0"/>
              <a:t>business.</a:t>
            </a:r>
          </a:p>
          <a:p>
            <a:pPr algn="just"/>
            <a:endParaRPr lang="en-US" altLang="zh-CN" sz="2400" dirty="0"/>
          </a:p>
          <a:p>
            <a:pPr algn="just"/>
            <a:r>
              <a:rPr lang="en-US" altLang="zh-CN" sz="2400" dirty="0"/>
              <a:t>Technology</a:t>
            </a:r>
            <a:r>
              <a:rPr lang="zh-CN" altLang="en-US" sz="2400" dirty="0"/>
              <a:t> </a:t>
            </a:r>
            <a:r>
              <a:rPr lang="en-US" altLang="zh-CN" sz="2400" dirty="0"/>
              <a:t>is</a:t>
            </a:r>
            <a:r>
              <a:rPr lang="zh-CN" altLang="en-US" sz="2400" dirty="0"/>
              <a:t> </a:t>
            </a:r>
            <a:r>
              <a:rPr lang="en-US" altLang="zh-CN" sz="2400" dirty="0"/>
              <a:t>only</a:t>
            </a:r>
            <a:r>
              <a:rPr lang="zh-CN" altLang="en-US" sz="2400" dirty="0"/>
              <a:t> </a:t>
            </a:r>
            <a:r>
              <a:rPr lang="en-US" altLang="zh-CN" sz="2400" dirty="0"/>
              <a:t>a</a:t>
            </a:r>
            <a:r>
              <a:rPr lang="zh-CN" altLang="en-US" sz="2400" dirty="0"/>
              <a:t> </a:t>
            </a:r>
            <a:r>
              <a:rPr lang="en-US" altLang="zh-CN" sz="2400" dirty="0"/>
              <a:t>tool,</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end,</a:t>
            </a:r>
            <a:r>
              <a:rPr lang="zh-CN" altLang="en-US" sz="2400" dirty="0"/>
              <a:t> </a:t>
            </a:r>
            <a:r>
              <a:rPr lang="en-US" altLang="zh-CN" sz="2400" dirty="0"/>
              <a:t>it</a:t>
            </a:r>
            <a:r>
              <a:rPr lang="zh-CN" altLang="en-US" sz="2400" dirty="0"/>
              <a:t> </a:t>
            </a:r>
            <a:r>
              <a:rPr lang="en-US" altLang="zh-CN" sz="2400" dirty="0"/>
              <a:t>is</a:t>
            </a:r>
            <a:r>
              <a:rPr lang="zh-CN" altLang="en-US" sz="2400" dirty="0"/>
              <a:t> </a:t>
            </a:r>
            <a:r>
              <a:rPr lang="en-US" altLang="zh-CN" sz="2400" dirty="0"/>
              <a:t>the</a:t>
            </a:r>
            <a:r>
              <a:rPr lang="zh-CN" altLang="en-US" sz="2400" dirty="0"/>
              <a:t> </a:t>
            </a:r>
            <a:r>
              <a:rPr lang="en-US" altLang="zh-CN" sz="2400" dirty="0"/>
              <a:t>economy</a:t>
            </a:r>
            <a:r>
              <a:rPr lang="zh-CN" altLang="en-US" sz="2400" dirty="0"/>
              <a:t> </a:t>
            </a:r>
            <a:r>
              <a:rPr lang="en-US" altLang="zh-CN" sz="2400" dirty="0"/>
              <a:t>force</a:t>
            </a:r>
            <a:r>
              <a:rPr lang="zh-CN" altLang="en-US" sz="2400" dirty="0"/>
              <a:t> </a:t>
            </a:r>
            <a:r>
              <a:rPr lang="en-US" altLang="zh-CN" sz="2400" dirty="0"/>
              <a:t>to</a:t>
            </a:r>
            <a:r>
              <a:rPr lang="zh-CN" altLang="en-US" sz="2400" dirty="0"/>
              <a:t> </a:t>
            </a:r>
            <a:r>
              <a:rPr lang="en-US" altLang="zh-CN" sz="2400" dirty="0"/>
              <a:t>decide</a:t>
            </a:r>
            <a:r>
              <a:rPr lang="zh-CN" altLang="en-US" sz="2400" dirty="0"/>
              <a:t> </a:t>
            </a:r>
            <a:r>
              <a:rPr lang="en-US" altLang="zh-CN" sz="2400" dirty="0"/>
              <a:t>how</a:t>
            </a:r>
            <a:r>
              <a:rPr lang="zh-CN" altLang="en-US" sz="2400" dirty="0"/>
              <a:t> </a:t>
            </a:r>
            <a:r>
              <a:rPr lang="en-US" altLang="zh-CN" sz="2400" dirty="0"/>
              <a:t>far</a:t>
            </a:r>
            <a:r>
              <a:rPr lang="zh-CN" altLang="en-US" sz="2400" dirty="0"/>
              <a:t> </a:t>
            </a:r>
            <a:r>
              <a:rPr lang="en-US" altLang="zh-CN" sz="2400" dirty="0"/>
              <a:t>a project</a:t>
            </a:r>
            <a:r>
              <a:rPr lang="zh-CN" altLang="en-US" sz="2400" dirty="0"/>
              <a:t> </a:t>
            </a:r>
            <a:r>
              <a:rPr lang="en-US" altLang="zh-CN" sz="2400" dirty="0"/>
              <a:t>could</a:t>
            </a:r>
            <a:r>
              <a:rPr lang="zh-CN" altLang="en-US" sz="2400" dirty="0"/>
              <a:t> </a:t>
            </a:r>
            <a:r>
              <a:rPr lang="en-US" altLang="zh-CN" sz="2400" dirty="0"/>
              <a:t>go.</a:t>
            </a:r>
            <a:r>
              <a:rPr lang="zh-CN" altLang="en-US" sz="2400" dirty="0"/>
              <a:t> </a:t>
            </a:r>
            <a:endParaRPr lang="en-US" sz="2400" dirty="0"/>
          </a:p>
        </p:txBody>
      </p:sp>
    </p:spTree>
    <p:extLst>
      <p:ext uri="{BB962C8B-B14F-4D97-AF65-F5344CB8AC3E}">
        <p14:creationId xmlns:p14="http://schemas.microsoft.com/office/powerpoint/2010/main" val="86812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ltLang="zh-CN" dirty="0">
                <a:solidFill>
                  <a:schemeClr val="accent6"/>
                </a:solidFill>
              </a:rPr>
              <a:t>Vision</a:t>
            </a:r>
            <a:endParaRPr lang="en-US" dirty="0">
              <a:solidFill>
                <a:schemeClr val="accent6"/>
              </a:solidFill>
            </a:endParaRP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2" y="963877"/>
            <a:ext cx="6033838" cy="4930246"/>
          </a:xfrm>
        </p:spPr>
        <p:txBody>
          <a:bodyPr anchor="ctr">
            <a:normAutofit/>
          </a:bodyPr>
          <a:lstStyle/>
          <a:p>
            <a:pPr algn="just">
              <a:spcBef>
                <a:spcPts val="0"/>
              </a:spcBef>
              <a:spcAft>
                <a:spcPts val="600"/>
              </a:spcAft>
            </a:pPr>
            <a:r>
              <a:rPr lang="en-US" altLang="zh-CN" sz="2400" dirty="0"/>
              <a:t>To</a:t>
            </a:r>
            <a:r>
              <a:rPr lang="zh-CN" altLang="en-US" sz="2400" dirty="0"/>
              <a:t> </a:t>
            </a:r>
            <a:r>
              <a:rPr lang="en-US" altLang="zh-CN" sz="2400" dirty="0"/>
              <a:t>be</a:t>
            </a:r>
            <a:r>
              <a:rPr lang="zh-CN" altLang="en-US" sz="2400" dirty="0"/>
              <a:t> </a:t>
            </a:r>
            <a:r>
              <a:rPr lang="en-US" altLang="zh-CN" sz="2400" dirty="0"/>
              <a:t>the</a:t>
            </a:r>
            <a:r>
              <a:rPr lang="zh-CN" altLang="en-US" sz="2400" dirty="0"/>
              <a:t> </a:t>
            </a:r>
            <a:r>
              <a:rPr lang="en-CA" altLang="zh-CN" sz="2400" b="1" dirty="0"/>
              <a:t>TIER</a:t>
            </a:r>
            <a:r>
              <a:rPr lang="zh-CN" altLang="en-US" sz="2400" b="1" dirty="0"/>
              <a:t> </a:t>
            </a:r>
            <a:r>
              <a:rPr lang="en-US" altLang="zh-CN" sz="2400" b="1" dirty="0"/>
              <a:t>ONE</a:t>
            </a:r>
            <a:r>
              <a:rPr lang="zh-CN" altLang="en-US" sz="2400" dirty="0"/>
              <a:t> </a:t>
            </a:r>
            <a:r>
              <a:rPr lang="en-US" altLang="zh-CN" sz="2400" dirty="0"/>
              <a:t>decentralized research</a:t>
            </a:r>
            <a:r>
              <a:rPr lang="zh-CN" altLang="en-US" sz="2400" dirty="0"/>
              <a:t> </a:t>
            </a:r>
            <a:r>
              <a:rPr lang="en-US" altLang="zh-CN" sz="2400" dirty="0"/>
              <a:t>institute</a:t>
            </a:r>
            <a:r>
              <a:rPr lang="zh-CN" altLang="en-US" sz="2400" dirty="0"/>
              <a:t> </a:t>
            </a:r>
            <a:r>
              <a:rPr lang="en-US" altLang="zh-CN" sz="2400" dirty="0"/>
              <a:t>and</a:t>
            </a:r>
            <a:r>
              <a:rPr lang="zh-CN" altLang="en-US" sz="2400" dirty="0"/>
              <a:t> </a:t>
            </a:r>
            <a:r>
              <a:rPr lang="en-US" altLang="zh-CN" sz="2400" dirty="0"/>
              <a:t>advocate</a:t>
            </a:r>
            <a:r>
              <a:rPr lang="zh-CN" altLang="en-US" sz="2400" dirty="0"/>
              <a:t> </a:t>
            </a:r>
            <a:r>
              <a:rPr lang="en-US" altLang="zh-CN" sz="2400" dirty="0"/>
              <a:t>in</a:t>
            </a:r>
            <a:r>
              <a:rPr lang="zh-CN" altLang="en-US" sz="2400" dirty="0"/>
              <a:t> </a:t>
            </a:r>
            <a:r>
              <a:rPr lang="en-US" altLang="zh-CN" sz="2400" dirty="0"/>
              <a:t>token</a:t>
            </a:r>
            <a:r>
              <a:rPr lang="zh-CN" altLang="en-US" sz="2400" dirty="0"/>
              <a:t> </a:t>
            </a:r>
            <a:r>
              <a:rPr lang="en-US" altLang="zh-CN" sz="2400" dirty="0"/>
              <a:t>economy</a:t>
            </a:r>
            <a:r>
              <a:rPr lang="zh-CN" altLang="en-US" sz="2400" dirty="0"/>
              <a:t> </a:t>
            </a:r>
            <a:r>
              <a:rPr lang="en-US" altLang="zh-CN" sz="2400" dirty="0"/>
              <a:t>theory,</a:t>
            </a:r>
            <a:r>
              <a:rPr lang="zh-CN" altLang="en-US" sz="2400" dirty="0"/>
              <a:t> </a:t>
            </a:r>
            <a:r>
              <a:rPr lang="en-US" altLang="zh-CN" sz="2400" dirty="0"/>
              <a:t>practice,</a:t>
            </a:r>
            <a:r>
              <a:rPr lang="zh-CN" altLang="en-US" sz="2400" dirty="0"/>
              <a:t> </a:t>
            </a:r>
            <a:r>
              <a:rPr lang="en-US" altLang="zh-CN" sz="2400" dirty="0"/>
              <a:t>models</a:t>
            </a:r>
            <a:r>
              <a:rPr lang="zh-CN" altLang="en-US" sz="2400" dirty="0"/>
              <a:t> </a:t>
            </a:r>
            <a:r>
              <a:rPr lang="en-US" altLang="zh-CN" sz="2400" dirty="0"/>
              <a:t>and</a:t>
            </a:r>
            <a:r>
              <a:rPr lang="zh-CN" altLang="en-US" sz="2400" dirty="0"/>
              <a:t> </a:t>
            </a:r>
            <a:r>
              <a:rPr lang="en-US" altLang="zh-CN" sz="2400" dirty="0"/>
              <a:t>successful</a:t>
            </a:r>
            <a:r>
              <a:rPr lang="zh-CN" altLang="en-US" sz="2400" dirty="0"/>
              <a:t> </a:t>
            </a:r>
            <a:r>
              <a:rPr lang="en-US" altLang="zh-CN" sz="2400" dirty="0"/>
              <a:t>cases</a:t>
            </a:r>
            <a:r>
              <a:rPr lang="zh-CN" altLang="en-US" sz="2400" dirty="0"/>
              <a:t> </a:t>
            </a:r>
            <a:r>
              <a:rPr lang="en-US" altLang="zh-CN" sz="2400" dirty="0"/>
              <a:t>in</a:t>
            </a:r>
            <a:r>
              <a:rPr lang="zh-CN" altLang="en-US" sz="2400" dirty="0"/>
              <a:t> </a:t>
            </a:r>
            <a:r>
              <a:rPr lang="en-US" altLang="zh-CN" sz="2400" dirty="0"/>
              <a:t>North</a:t>
            </a:r>
            <a:r>
              <a:rPr lang="zh-CN" altLang="en-US" sz="2400" dirty="0"/>
              <a:t> </a:t>
            </a:r>
            <a:r>
              <a:rPr lang="en-US" altLang="zh-CN" sz="2400" dirty="0"/>
              <a:t>America</a:t>
            </a:r>
            <a:r>
              <a:rPr lang="zh-CN" altLang="en-US" sz="2400" dirty="0"/>
              <a:t> </a:t>
            </a:r>
            <a:r>
              <a:rPr lang="en-US" altLang="zh-CN" sz="2400" dirty="0"/>
              <a:t>and</a:t>
            </a:r>
            <a:r>
              <a:rPr lang="zh-CN" altLang="en-US" sz="2400" dirty="0"/>
              <a:t> </a:t>
            </a:r>
            <a:r>
              <a:rPr lang="en-US" altLang="zh-CN" sz="2400" dirty="0"/>
              <a:t>globally.</a:t>
            </a:r>
            <a:r>
              <a:rPr lang="zh-CN" altLang="en-US" sz="2400" dirty="0"/>
              <a:t> </a:t>
            </a:r>
            <a:endParaRPr lang="en-US" altLang="zh-CN" sz="2400" dirty="0"/>
          </a:p>
        </p:txBody>
      </p:sp>
    </p:spTree>
    <p:extLst>
      <p:ext uri="{BB962C8B-B14F-4D97-AF65-F5344CB8AC3E}">
        <p14:creationId xmlns:p14="http://schemas.microsoft.com/office/powerpoint/2010/main" val="180783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ormAutofit/>
          </a:bodyPr>
          <a:lstStyle/>
          <a:p>
            <a:r>
              <a:rPr lang="en-US" altLang="zh-CN" kern="1200"/>
              <a:t>How does TEI work?</a:t>
            </a:r>
            <a:endParaRPr lang="en-US" kern="12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321987"/>
              </p:ext>
            </p:extLst>
          </p:nvPr>
        </p:nvGraphicFramePr>
        <p:xfrm>
          <a:off x="838200" y="2051423"/>
          <a:ext cx="10515600" cy="3899745"/>
        </p:xfrm>
        <a:graphic>
          <a:graphicData uri="http://schemas.openxmlformats.org/drawingml/2006/table">
            <a:tbl>
              <a:tblPr firstRow="1" bandRow="1">
                <a:tableStyleId>{9D7B26C5-4107-4FEC-AEDC-1716B250A1EF}</a:tableStyleId>
              </a:tblPr>
              <a:tblGrid>
                <a:gridCol w="5273786">
                  <a:extLst>
                    <a:ext uri="{9D8B030D-6E8A-4147-A177-3AD203B41FA5}">
                      <a16:colId xmlns:a16="http://schemas.microsoft.com/office/drawing/2014/main" val="20000"/>
                    </a:ext>
                  </a:extLst>
                </a:gridCol>
                <a:gridCol w="5241814">
                  <a:extLst>
                    <a:ext uri="{9D8B030D-6E8A-4147-A177-3AD203B41FA5}">
                      <a16:colId xmlns:a16="http://schemas.microsoft.com/office/drawing/2014/main" val="20001"/>
                    </a:ext>
                  </a:extLst>
                </a:gridCol>
              </a:tblGrid>
              <a:tr h="431968">
                <a:tc>
                  <a:txBody>
                    <a:bodyPr/>
                    <a:lstStyle/>
                    <a:p>
                      <a:pPr algn="ctr"/>
                      <a:r>
                        <a:rPr lang="en-US" altLang="zh-CN" sz="1900" b="0" i="0">
                          <a:latin typeface="Arial Hebrew Scholar Light" pitchFamily="2" charset="-79"/>
                          <a:cs typeface="Arial Hebrew Scholar Light" pitchFamily="2" charset="-79"/>
                        </a:rPr>
                        <a:t>TEI</a:t>
                      </a:r>
                      <a:endParaRPr lang="en-US" sz="1900" b="0" i="0">
                        <a:latin typeface="Arial Hebrew Scholar Light" pitchFamily="2" charset="-79"/>
                        <a:ea typeface="Arial Unicode MS" charset="0"/>
                        <a:cs typeface="Arial Hebrew Scholar Light" pitchFamily="2" charset="-79"/>
                      </a:endParaRPr>
                    </a:p>
                  </a:txBody>
                  <a:tcPr marL="105166" marR="105166" marT="52583" marB="52583" anchor="ctr"/>
                </a:tc>
                <a:tc>
                  <a:txBody>
                    <a:bodyPr/>
                    <a:lstStyle/>
                    <a:p>
                      <a:pPr algn="ctr"/>
                      <a:r>
                        <a:rPr lang="en-US" altLang="zh-CN" sz="1900" b="0" i="0">
                          <a:latin typeface="Arial Hebrew Scholar Light" pitchFamily="2" charset="-79"/>
                          <a:cs typeface="Arial Hebrew Scholar Light" pitchFamily="2" charset="-79"/>
                        </a:rPr>
                        <a:t>Traditional</a:t>
                      </a:r>
                      <a:r>
                        <a:rPr lang="zh-CN" altLang="en-US" sz="1900" b="0" i="0">
                          <a:latin typeface="Arial Hebrew Scholar Light" pitchFamily="2" charset="-79"/>
                          <a:cs typeface="Arial Hebrew Scholar Light" pitchFamily="2" charset="-79"/>
                        </a:rPr>
                        <a:t> </a:t>
                      </a:r>
                      <a:r>
                        <a:rPr lang="en-US" altLang="zh-CN" sz="1900" b="0" i="0">
                          <a:latin typeface="Arial Hebrew Scholar Light" pitchFamily="2" charset="-79"/>
                          <a:cs typeface="Arial Hebrew Scholar Light" pitchFamily="2" charset="-79"/>
                        </a:rPr>
                        <a:t>Research</a:t>
                      </a:r>
                      <a:r>
                        <a:rPr lang="zh-CN" altLang="en-US" sz="1900" b="0" i="0">
                          <a:latin typeface="Arial Hebrew Scholar Light" pitchFamily="2" charset="-79"/>
                          <a:cs typeface="Arial Hebrew Scholar Light" pitchFamily="2" charset="-79"/>
                        </a:rPr>
                        <a:t> </a:t>
                      </a:r>
                      <a:r>
                        <a:rPr lang="en-US" altLang="zh-CN" sz="1900" b="0" i="0">
                          <a:latin typeface="Arial Hebrew Scholar Light" pitchFamily="2" charset="-79"/>
                          <a:cs typeface="Arial Hebrew Scholar Light" pitchFamily="2" charset="-79"/>
                        </a:rPr>
                        <a:t>Institute</a:t>
                      </a:r>
                      <a:endParaRPr lang="en-US" sz="1900" b="0" i="0">
                        <a:latin typeface="Arial Hebrew Scholar Light" pitchFamily="2" charset="-79"/>
                        <a:ea typeface="Arial Unicode MS" charset="0"/>
                        <a:cs typeface="Arial Hebrew Scholar Light" pitchFamily="2" charset="-79"/>
                      </a:endParaRPr>
                    </a:p>
                  </a:txBody>
                  <a:tcPr marL="105166" marR="105166" marT="52583" marB="52583" anchor="ctr"/>
                </a:tc>
                <a:extLst>
                  <a:ext uri="{0D108BD9-81ED-4DB2-BD59-A6C34878D82A}">
                    <a16:rowId xmlns:a16="http://schemas.microsoft.com/office/drawing/2014/main" val="10000"/>
                  </a:ext>
                </a:extLst>
              </a:tr>
              <a:tr h="617269">
                <a:tc>
                  <a:txBody>
                    <a:bodyPr/>
                    <a:lstStyle/>
                    <a:p>
                      <a:r>
                        <a:rPr lang="en-US" altLang="zh-CN" sz="1500" b="0" i="0">
                          <a:latin typeface="Arial Hebrew Scholar Light" pitchFamily="2" charset="-79"/>
                          <a:cs typeface="Arial Hebrew Scholar Light" pitchFamily="2" charset="-79"/>
                        </a:rPr>
                        <a:t>DAC(Decentralized</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Autonomous</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Company) and community</a:t>
                      </a:r>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solidFill>
                      <a:schemeClr val="accent6">
                        <a:alpha val="20000"/>
                      </a:schemeClr>
                    </a:solidFill>
                  </a:tcPr>
                </a:tc>
                <a:tc>
                  <a:txBody>
                    <a:bodyPr/>
                    <a:lstStyle/>
                    <a:p>
                      <a:r>
                        <a:rPr lang="en-US" altLang="zh-CN" sz="1500" b="0" i="0">
                          <a:latin typeface="Arial Hebrew Scholar Light" pitchFamily="2" charset="-79"/>
                          <a:cs typeface="Arial Hebrew Scholar Light" pitchFamily="2" charset="-79"/>
                        </a:rPr>
                        <a:t>Centralized</a:t>
                      </a:r>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solidFill>
                      <a:schemeClr val="accent6">
                        <a:alpha val="20000"/>
                      </a:schemeClr>
                    </a:solidFill>
                  </a:tcPr>
                </a:tc>
                <a:extLst>
                  <a:ext uri="{0D108BD9-81ED-4DB2-BD59-A6C34878D82A}">
                    <a16:rowId xmlns:a16="http://schemas.microsoft.com/office/drawing/2014/main" val="10001"/>
                  </a:ext>
                </a:extLst>
              </a:tr>
              <a:tr h="617269">
                <a:tc>
                  <a:txBody>
                    <a:bodyPr/>
                    <a:lstStyle/>
                    <a:p>
                      <a:r>
                        <a:rPr lang="en-US" altLang="zh-CN" sz="1500" b="0" i="0">
                          <a:latin typeface="Arial Hebrew Scholar Light" pitchFamily="2" charset="-79"/>
                          <a:cs typeface="Arial Hebrew Scholar Light" pitchFamily="2" charset="-79"/>
                        </a:rPr>
                        <a:t>From</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and</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For</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the</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Community</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who</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have</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interest</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in</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Token</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Economy</a:t>
                      </a:r>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tc>
                <a:tc>
                  <a:txBody>
                    <a:bodyPr/>
                    <a:lstStyle/>
                    <a:p>
                      <a:r>
                        <a:rPr lang="en-US" altLang="zh-CN" sz="1500" b="0" i="0">
                          <a:latin typeface="Arial Hebrew Scholar Light" pitchFamily="2" charset="-79"/>
                          <a:cs typeface="Arial Hebrew Scholar Light" pitchFamily="2" charset="-79"/>
                        </a:rPr>
                        <a:t>Limited</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members</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with</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a</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high</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entrance</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fee</a:t>
                      </a:r>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tc>
                <a:extLst>
                  <a:ext uri="{0D108BD9-81ED-4DB2-BD59-A6C34878D82A}">
                    <a16:rowId xmlns:a16="http://schemas.microsoft.com/office/drawing/2014/main" val="10002"/>
                  </a:ext>
                </a:extLst>
              </a:tr>
              <a:tr h="381432">
                <a:tc>
                  <a:txBody>
                    <a:bodyPr/>
                    <a:lstStyle/>
                    <a:p>
                      <a:pPr marL="0" algn="l" defTabSz="914400" rtl="0" eaLnBrk="1" latinLnBrk="0" hangingPunct="1"/>
                      <a:r>
                        <a:rPr lang="en-US" altLang="zh-CN" sz="1500" b="0" i="0" kern="1200" dirty="0">
                          <a:solidFill>
                            <a:schemeClr val="tx1"/>
                          </a:solidFill>
                          <a:latin typeface="Arial Hebrew Scholar Light" pitchFamily="2" charset="-79"/>
                          <a:ea typeface="+mn-ea"/>
                          <a:cs typeface="Arial Hebrew Scholar Light" pitchFamily="2" charset="-79"/>
                        </a:rPr>
                        <a:t>Open</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to</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all</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capable</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community</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members</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to</a:t>
                      </a:r>
                      <a:r>
                        <a:rPr lang="zh-CN" altLang="en-US" sz="1500" b="0" i="0" kern="1200" dirty="0">
                          <a:solidFill>
                            <a:schemeClr val="tx1"/>
                          </a:solidFill>
                          <a:latin typeface="Arial Hebrew Scholar Light" pitchFamily="2" charset="-79"/>
                          <a:ea typeface="+mn-ea"/>
                          <a:cs typeface="Arial Hebrew Scholar Light" pitchFamily="2" charset="-79"/>
                        </a:rPr>
                        <a:t> </a:t>
                      </a:r>
                      <a:r>
                        <a:rPr lang="en-US" altLang="zh-CN" sz="1500" b="0" i="0" kern="1200" dirty="0">
                          <a:solidFill>
                            <a:schemeClr val="tx1"/>
                          </a:solidFill>
                          <a:latin typeface="Arial Hebrew Scholar Light" pitchFamily="2" charset="-79"/>
                          <a:ea typeface="+mn-ea"/>
                          <a:cs typeface="Arial Hebrew Scholar Light" pitchFamily="2" charset="-79"/>
                        </a:rPr>
                        <a:t>collaborate</a:t>
                      </a:r>
                      <a:endParaRPr lang="en-US" sz="1500" b="0" i="0" kern="1200" dirty="0">
                        <a:solidFill>
                          <a:schemeClr val="tx1"/>
                        </a:solidFill>
                        <a:latin typeface="Arial Hebrew Scholar Light" pitchFamily="2" charset="-79"/>
                        <a:ea typeface="+mn-ea"/>
                        <a:cs typeface="Arial Hebrew Scholar Light" pitchFamily="2" charset="-79"/>
                      </a:endParaRPr>
                    </a:p>
                  </a:txBody>
                  <a:tcPr marL="105166" marR="105166" marT="52583" marB="52583" anchor="ctr">
                    <a:solidFill>
                      <a:schemeClr val="accent6">
                        <a:alpha val="20000"/>
                      </a:schemeClr>
                    </a:solidFill>
                  </a:tcPr>
                </a:tc>
                <a:tc>
                  <a:txBody>
                    <a:bodyPr/>
                    <a:lstStyle/>
                    <a:p>
                      <a:pPr marL="0" algn="l" defTabSz="914400" rtl="0" eaLnBrk="1" latinLnBrk="0" hangingPunct="1"/>
                      <a:r>
                        <a:rPr lang="en-US" altLang="zh-CN" sz="1500" b="0" i="0" kern="1200">
                          <a:solidFill>
                            <a:schemeClr val="tx1"/>
                          </a:solidFill>
                          <a:latin typeface="Arial Hebrew Scholar Light" pitchFamily="2" charset="-79"/>
                          <a:ea typeface="+mn-ea"/>
                          <a:cs typeface="Arial Hebrew Scholar Light" pitchFamily="2" charset="-79"/>
                        </a:rPr>
                        <a:t>Closed</a:t>
                      </a:r>
                      <a:endParaRPr lang="en-US" sz="1500" b="0" i="0" kern="1200">
                        <a:solidFill>
                          <a:schemeClr val="tx1"/>
                        </a:solidFill>
                        <a:latin typeface="Arial Hebrew Scholar Light" pitchFamily="2" charset="-79"/>
                        <a:ea typeface="+mn-ea"/>
                        <a:cs typeface="Arial Hebrew Scholar Light" pitchFamily="2" charset="-79"/>
                      </a:endParaRPr>
                    </a:p>
                  </a:txBody>
                  <a:tcPr marL="105166" marR="105166" marT="52583" marB="52583" anchor="ctr">
                    <a:solidFill>
                      <a:schemeClr val="accent6">
                        <a:alpha val="20000"/>
                      </a:schemeClr>
                    </a:solidFill>
                  </a:tcPr>
                </a:tc>
                <a:extLst>
                  <a:ext uri="{0D108BD9-81ED-4DB2-BD59-A6C34878D82A}">
                    <a16:rowId xmlns:a16="http://schemas.microsoft.com/office/drawing/2014/main" val="10003"/>
                  </a:ext>
                </a:extLst>
              </a:tr>
              <a:tr h="853106">
                <a:tc>
                  <a:txBody>
                    <a:bodyPr/>
                    <a:lstStyle/>
                    <a:p>
                      <a:r>
                        <a:rPr lang="en-US" altLang="zh-CN" sz="1500" b="0" i="0" dirty="0">
                          <a:latin typeface="Arial Hebrew Scholar Light" pitchFamily="2" charset="-79"/>
                          <a:cs typeface="Arial Hebrew Scholar Light" pitchFamily="2" charset="-79"/>
                        </a:rPr>
                        <a:t>Cross</a:t>
                      </a:r>
                      <a:r>
                        <a:rPr lang="en-US" altLang="zh-CN" sz="1500" b="0" i="0" baseline="0" dirty="0">
                          <a:latin typeface="Arial Hebrew Scholar Light" pitchFamily="2" charset="-79"/>
                          <a:cs typeface="Arial Hebrew Scholar Light" pitchFamily="2" charset="-79"/>
                        </a:rPr>
                        <a:t>-functional</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with</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public</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chain,</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universities,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industry</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experts,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powerhouses,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3</a:t>
                      </a:r>
                      <a:r>
                        <a:rPr lang="en-US" altLang="zh-CN" sz="1500" b="0" i="0" baseline="30000" dirty="0">
                          <a:latin typeface="Arial Hebrew Scholar Light" pitchFamily="2" charset="-79"/>
                          <a:cs typeface="Arial Hebrew Scholar Light" pitchFamily="2" charset="-79"/>
                        </a:rPr>
                        <a:t>rd</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party</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service</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partners(lawyers,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auditors,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compliance</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officers,</a:t>
                      </a:r>
                      <a:r>
                        <a:rPr lang="zh-CN" altLang="en-US" sz="1500" b="0" i="0" baseline="0" dirty="0">
                          <a:latin typeface="Arial Hebrew Scholar Light" pitchFamily="2" charset="-79"/>
                          <a:cs typeface="Arial Hebrew Scholar Light" pitchFamily="2" charset="-79"/>
                        </a:rPr>
                        <a:t> </a:t>
                      </a:r>
                      <a:r>
                        <a:rPr lang="en-US" altLang="zh-CN" sz="1500" b="0" i="0" baseline="0" dirty="0">
                          <a:latin typeface="Arial Hebrew Scholar Light" pitchFamily="2" charset="-79"/>
                          <a:cs typeface="Arial Hebrew Scholar Light" pitchFamily="2" charset="-79"/>
                        </a:rPr>
                        <a:t>etc.)</a:t>
                      </a:r>
                      <a:endParaRPr lang="en-US" sz="1500" b="0" i="0" dirty="0">
                        <a:latin typeface="Arial Hebrew Scholar Light" pitchFamily="2" charset="-79"/>
                        <a:ea typeface="Arial Unicode MS" charset="0"/>
                        <a:cs typeface="Arial Hebrew Scholar Light" pitchFamily="2" charset="-79"/>
                      </a:endParaRPr>
                    </a:p>
                  </a:txBody>
                  <a:tcPr marL="105166" marR="105166" marT="52583" marB="52583"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500" b="0" i="0">
                          <a:latin typeface="Arial Hebrew Scholar Light" pitchFamily="2" charset="-79"/>
                          <a:cs typeface="Arial Hebrew Scholar Light" pitchFamily="2" charset="-79"/>
                        </a:rPr>
                        <a:t>Only</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limited</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to</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its</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research</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crews</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and</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consultants.</a:t>
                      </a:r>
                      <a:r>
                        <a:rPr lang="zh-CN" altLang="en-US" sz="1500" b="0" i="0" baseline="0">
                          <a:latin typeface="Arial Hebrew Scholar Light" pitchFamily="2" charset="-79"/>
                          <a:cs typeface="Arial Hebrew Scholar Light" pitchFamily="2" charset="-79"/>
                        </a:rPr>
                        <a:t> </a:t>
                      </a:r>
                      <a:endParaRPr lang="en-US" sz="1500" b="0" i="0">
                        <a:latin typeface="Arial Hebrew Scholar Light" pitchFamily="2" charset="-79"/>
                        <a:cs typeface="Arial Hebrew Scholar Light" pitchFamily="2" charset="-79"/>
                      </a:endParaRPr>
                    </a:p>
                    <a:p>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tc>
                <a:extLst>
                  <a:ext uri="{0D108BD9-81ED-4DB2-BD59-A6C34878D82A}">
                    <a16:rowId xmlns:a16="http://schemas.microsoft.com/office/drawing/2014/main" val="10004"/>
                  </a:ext>
                </a:extLst>
              </a:tr>
              <a:tr h="381432">
                <a:tc>
                  <a:txBody>
                    <a:bodyPr/>
                    <a:lstStyle/>
                    <a:p>
                      <a:pPr marL="0" algn="l" defTabSz="914400" rtl="0" eaLnBrk="1" latinLnBrk="0" hangingPunct="1"/>
                      <a:r>
                        <a:rPr lang="en-US" altLang="zh-CN" sz="1500" b="0" i="0" kern="1200">
                          <a:solidFill>
                            <a:schemeClr val="tx1"/>
                          </a:solidFill>
                          <a:latin typeface="Arial Hebrew Scholar Light" pitchFamily="2" charset="-79"/>
                          <a:ea typeface="+mn-ea"/>
                          <a:cs typeface="Arial Hebrew Scholar Light" pitchFamily="2" charset="-79"/>
                        </a:rPr>
                        <a:t>Sharing</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the</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copyrights/benefits</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with</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participating</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partners</a:t>
                      </a:r>
                      <a:endParaRPr lang="en-US" sz="1500" b="0" i="0" kern="1200">
                        <a:solidFill>
                          <a:schemeClr val="tx1"/>
                        </a:solidFill>
                        <a:latin typeface="Arial Hebrew Scholar Light" pitchFamily="2" charset="-79"/>
                        <a:ea typeface="+mn-ea"/>
                        <a:cs typeface="Arial Hebrew Scholar Light" pitchFamily="2" charset="-79"/>
                      </a:endParaRPr>
                    </a:p>
                  </a:txBody>
                  <a:tcPr marL="105166" marR="105166" marT="52583" marB="52583" anchor="ctr">
                    <a:solidFill>
                      <a:schemeClr val="accent6">
                        <a:alpha val="20000"/>
                      </a:schemeClr>
                    </a:solidFill>
                  </a:tcPr>
                </a:tc>
                <a:tc>
                  <a:txBody>
                    <a:bodyPr/>
                    <a:lstStyle/>
                    <a:p>
                      <a:pPr marL="0" algn="l" defTabSz="914400" rtl="0" eaLnBrk="1" latinLnBrk="0" hangingPunct="1"/>
                      <a:r>
                        <a:rPr lang="en-US" altLang="zh-CN" sz="1500" b="0" i="0" kern="1200">
                          <a:solidFill>
                            <a:schemeClr val="tx1"/>
                          </a:solidFill>
                          <a:latin typeface="Arial Hebrew Scholar Light" pitchFamily="2" charset="-79"/>
                          <a:ea typeface="+mn-ea"/>
                          <a:cs typeface="Arial Hebrew Scholar Light" pitchFamily="2" charset="-79"/>
                        </a:rPr>
                        <a:t>Solely</a:t>
                      </a:r>
                      <a:r>
                        <a:rPr lang="zh-CN" altLang="en-US" sz="1500" b="0" i="0" kern="1200">
                          <a:solidFill>
                            <a:schemeClr val="tx1"/>
                          </a:solidFill>
                          <a:latin typeface="Arial Hebrew Scholar Light" pitchFamily="2" charset="-79"/>
                          <a:ea typeface="+mn-ea"/>
                          <a:cs typeface="Arial Hebrew Scholar Light" pitchFamily="2" charset="-79"/>
                        </a:rPr>
                        <a:t> </a:t>
                      </a:r>
                      <a:r>
                        <a:rPr lang="en-US" altLang="zh-CN" sz="1500" b="0" i="0" kern="1200">
                          <a:solidFill>
                            <a:schemeClr val="tx1"/>
                          </a:solidFill>
                          <a:latin typeface="Arial Hebrew Scholar Light" pitchFamily="2" charset="-79"/>
                          <a:ea typeface="+mn-ea"/>
                          <a:cs typeface="Arial Hebrew Scholar Light" pitchFamily="2" charset="-79"/>
                        </a:rPr>
                        <a:t>owned</a:t>
                      </a:r>
                      <a:endParaRPr lang="en-US" sz="1500" b="0" i="0" kern="1200">
                        <a:solidFill>
                          <a:schemeClr val="tx1"/>
                        </a:solidFill>
                        <a:latin typeface="Arial Hebrew Scholar Light" pitchFamily="2" charset="-79"/>
                        <a:ea typeface="+mn-ea"/>
                        <a:cs typeface="Arial Hebrew Scholar Light" pitchFamily="2" charset="-79"/>
                      </a:endParaRPr>
                    </a:p>
                  </a:txBody>
                  <a:tcPr marL="105166" marR="105166" marT="52583" marB="52583" anchor="ctr">
                    <a:solidFill>
                      <a:schemeClr val="accent6">
                        <a:alpha val="20000"/>
                      </a:schemeClr>
                    </a:solidFill>
                  </a:tcPr>
                </a:tc>
                <a:extLst>
                  <a:ext uri="{0D108BD9-81ED-4DB2-BD59-A6C34878D82A}">
                    <a16:rowId xmlns:a16="http://schemas.microsoft.com/office/drawing/2014/main" val="10005"/>
                  </a:ext>
                </a:extLst>
              </a:tr>
              <a:tr h="617269">
                <a:tc>
                  <a:txBody>
                    <a:bodyPr/>
                    <a:lstStyle/>
                    <a:p>
                      <a:r>
                        <a:rPr lang="en-US" altLang="zh-CN" sz="1500" b="0" i="0">
                          <a:latin typeface="Arial Hebrew Scholar Light" pitchFamily="2" charset="-79"/>
                          <a:cs typeface="Arial Hebrew Scholar Light" pitchFamily="2" charset="-79"/>
                        </a:rPr>
                        <a:t>Community</a:t>
                      </a:r>
                      <a:r>
                        <a:rPr lang="zh-CN" altLang="en-US" sz="1500" b="0" i="0" baseline="0">
                          <a:latin typeface="Arial Hebrew Scholar Light" pitchFamily="2" charset="-79"/>
                          <a:cs typeface="Arial Hebrew Scholar Light" pitchFamily="2" charset="-79"/>
                        </a:rPr>
                        <a:t> </a:t>
                      </a:r>
                      <a:r>
                        <a:rPr lang="en-US" altLang="zh-CN" sz="1500" b="0" i="0" baseline="0">
                          <a:latin typeface="Arial Hebrew Scholar Light" pitchFamily="2" charset="-79"/>
                          <a:cs typeface="Arial Hebrew Scholar Light" pitchFamily="2" charset="-79"/>
                        </a:rPr>
                        <a:t>m</a:t>
                      </a:r>
                      <a:r>
                        <a:rPr lang="en-US" altLang="zh-CN" sz="1500" b="0" i="0">
                          <a:latin typeface="Arial Hebrew Scholar Light" pitchFamily="2" charset="-79"/>
                          <a:cs typeface="Arial Hebrew Scholar Light" pitchFamily="2" charset="-79"/>
                        </a:rPr>
                        <a:t>embers</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gain</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incentives</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for</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participating</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and</a:t>
                      </a:r>
                      <a:r>
                        <a:rPr lang="zh-CN" altLang="en-US" sz="1500" b="0" i="0">
                          <a:latin typeface="Arial Hebrew Scholar Light" pitchFamily="2" charset="-79"/>
                          <a:cs typeface="Arial Hebrew Scholar Light" pitchFamily="2" charset="-79"/>
                        </a:rPr>
                        <a:t> </a:t>
                      </a:r>
                      <a:r>
                        <a:rPr lang="en-US" altLang="zh-CN" sz="1500" b="0" i="0">
                          <a:latin typeface="Arial Hebrew Scholar Light" pitchFamily="2" charset="-79"/>
                          <a:cs typeface="Arial Hebrew Scholar Light" pitchFamily="2" charset="-79"/>
                        </a:rPr>
                        <a:t>contributing</a:t>
                      </a:r>
                      <a:endParaRPr lang="en-US" sz="1500" b="0" i="0">
                        <a:latin typeface="Arial Hebrew Scholar Light" pitchFamily="2" charset="-79"/>
                        <a:ea typeface="Arial Unicode MS" charset="0"/>
                        <a:cs typeface="Arial Hebrew Scholar Light" pitchFamily="2" charset="-79"/>
                      </a:endParaRPr>
                    </a:p>
                  </a:txBody>
                  <a:tcPr marL="105166" marR="105166" marT="52583" marB="52583" anchor="ctr"/>
                </a:tc>
                <a:tc>
                  <a:txBody>
                    <a:bodyPr/>
                    <a:lstStyle/>
                    <a:p>
                      <a:r>
                        <a:rPr lang="en-US" altLang="zh-CN" sz="1500" b="0" i="0" dirty="0">
                          <a:latin typeface="Arial Hebrew Scholar Light" pitchFamily="2" charset="-79"/>
                          <a:cs typeface="Arial Hebrew Scholar Light" pitchFamily="2" charset="-79"/>
                        </a:rPr>
                        <a:t>Paid</a:t>
                      </a:r>
                      <a:r>
                        <a:rPr lang="zh-CN" altLang="en-US" sz="1500" b="0" i="0" dirty="0">
                          <a:latin typeface="Arial Hebrew Scholar Light" pitchFamily="2" charset="-79"/>
                          <a:cs typeface="Arial Hebrew Scholar Light" pitchFamily="2" charset="-79"/>
                        </a:rPr>
                        <a:t> </a:t>
                      </a:r>
                      <a:r>
                        <a:rPr lang="en-US" altLang="zh-CN" sz="1500" b="0" i="0" dirty="0">
                          <a:latin typeface="Arial Hebrew Scholar Light" pitchFamily="2" charset="-79"/>
                          <a:cs typeface="Arial Hebrew Scholar Light" pitchFamily="2" charset="-79"/>
                        </a:rPr>
                        <a:t>service</a:t>
                      </a:r>
                      <a:endParaRPr lang="en-US" sz="1500" b="0" i="0" dirty="0">
                        <a:latin typeface="Arial Hebrew Scholar Light" pitchFamily="2" charset="-79"/>
                        <a:ea typeface="Arial Unicode MS" charset="0"/>
                        <a:cs typeface="Arial Hebrew Scholar Light" pitchFamily="2" charset="-79"/>
                      </a:endParaRPr>
                    </a:p>
                  </a:txBody>
                  <a:tcPr marL="105166" marR="105166" marT="52583" marB="52583"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414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Overall</a:t>
            </a:r>
            <a:r>
              <a:rPr lang="zh-CN" altLang="en-US" dirty="0"/>
              <a:t> </a:t>
            </a:r>
            <a:r>
              <a:rPr lang="en-US" altLang="zh-CN" dirty="0"/>
              <a:t>Structure</a:t>
            </a:r>
            <a:endParaRPr lang="en-US" dirty="0"/>
          </a:p>
        </p:txBody>
      </p:sp>
      <p:grpSp>
        <p:nvGrpSpPr>
          <p:cNvPr id="19" name="Group 18">
            <a:extLst>
              <a:ext uri="{FF2B5EF4-FFF2-40B4-BE49-F238E27FC236}">
                <a16:creationId xmlns:a16="http://schemas.microsoft.com/office/drawing/2014/main" id="{ADEB5010-BF6C-A94C-9705-B6308907D46D}"/>
              </a:ext>
            </a:extLst>
          </p:cNvPr>
          <p:cNvGrpSpPr/>
          <p:nvPr/>
        </p:nvGrpSpPr>
        <p:grpSpPr>
          <a:xfrm>
            <a:off x="2235464" y="1510814"/>
            <a:ext cx="9541401" cy="4935390"/>
            <a:chOff x="2235464" y="1510814"/>
            <a:chExt cx="9541401" cy="4935390"/>
          </a:xfrm>
        </p:grpSpPr>
        <p:grpSp>
          <p:nvGrpSpPr>
            <p:cNvPr id="14" name="Group 13">
              <a:extLst>
                <a:ext uri="{FF2B5EF4-FFF2-40B4-BE49-F238E27FC236}">
                  <a16:creationId xmlns:a16="http://schemas.microsoft.com/office/drawing/2014/main" id="{B3B8DF07-B425-D744-A6F1-372CA13EB6FE}"/>
                </a:ext>
              </a:extLst>
            </p:cNvPr>
            <p:cNvGrpSpPr/>
            <p:nvPr/>
          </p:nvGrpSpPr>
          <p:grpSpPr>
            <a:xfrm>
              <a:off x="2235464" y="1510814"/>
              <a:ext cx="9541401" cy="4935390"/>
              <a:chOff x="2235464" y="1510814"/>
              <a:chExt cx="9541401" cy="4935390"/>
            </a:xfrm>
          </p:grpSpPr>
          <p:graphicFrame>
            <p:nvGraphicFramePr>
              <p:cNvPr id="4" name="Diagram 3">
                <a:extLst>
                  <a:ext uri="{FF2B5EF4-FFF2-40B4-BE49-F238E27FC236}">
                    <a16:creationId xmlns:a16="http://schemas.microsoft.com/office/drawing/2014/main" id="{E2EF0CFA-066D-EF48-B8E1-3E5EC5CF630F}"/>
                  </a:ext>
                </a:extLst>
              </p:cNvPr>
              <p:cNvGraphicFramePr/>
              <p:nvPr>
                <p:extLst>
                  <p:ext uri="{D42A27DB-BD31-4B8C-83A1-F6EECF244321}">
                    <p14:modId xmlns:p14="http://schemas.microsoft.com/office/powerpoint/2010/main" val="1042756396"/>
                  </p:ext>
                </p:extLst>
              </p:nvPr>
            </p:nvGraphicFramePr>
            <p:xfrm>
              <a:off x="2616559" y="1510814"/>
              <a:ext cx="7651578" cy="4927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696910" y="2970072"/>
                <a:ext cx="2599395" cy="338554"/>
              </a:xfrm>
              <a:prstGeom prst="rect">
                <a:avLst/>
              </a:prstGeom>
              <a:noFill/>
            </p:spPr>
            <p:txBody>
              <a:bodyPr wrap="square" rtlCol="0">
                <a:spAutoFit/>
              </a:bodyPr>
              <a:lstStyle/>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University</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of</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Toronto</a:t>
                </a:r>
              </a:p>
            </p:txBody>
          </p:sp>
          <p:sp>
            <p:nvSpPr>
              <p:cNvPr id="6" name="TextBox 5"/>
              <p:cNvSpPr txBox="1"/>
              <p:nvPr/>
            </p:nvSpPr>
            <p:spPr>
              <a:xfrm>
                <a:off x="6972022" y="1565052"/>
                <a:ext cx="1906292" cy="369332"/>
              </a:xfrm>
              <a:prstGeom prst="rect">
                <a:avLst/>
              </a:prstGeom>
              <a:noFill/>
            </p:spPr>
            <p:txBody>
              <a:bodyPr wrap="square" rtlCol="0">
                <a:spAutoFit/>
              </a:bodyPr>
              <a:lstStyle/>
              <a:p>
                <a:pPr marL="285750" indent="-285750">
                  <a:buFont typeface="Arial" charset="0"/>
                  <a:buChar char="•"/>
                </a:pPr>
                <a:r>
                  <a:rPr lang="en-US" altLang="zh-CN" dirty="0">
                    <a:latin typeface="Arial Hebrew Scholar Light" pitchFamily="2" charset="-79"/>
                    <a:ea typeface="Arial Unicode MS" charset="0"/>
                    <a:cs typeface="Arial Hebrew Scholar Light" pitchFamily="2" charset="-79"/>
                  </a:rPr>
                  <a:t>BUMO</a:t>
                </a:r>
                <a:endParaRPr lang="en-US" dirty="0">
                  <a:latin typeface="Arial Hebrew Scholar Light" pitchFamily="2" charset="-79"/>
                  <a:ea typeface="Arial Unicode MS" charset="0"/>
                  <a:cs typeface="Arial Hebrew Scholar Light" pitchFamily="2" charset="-79"/>
                </a:endParaRPr>
              </a:p>
            </p:txBody>
          </p:sp>
          <p:sp>
            <p:nvSpPr>
              <p:cNvPr id="7" name="TextBox 6"/>
              <p:cNvSpPr txBox="1"/>
              <p:nvPr/>
            </p:nvSpPr>
            <p:spPr>
              <a:xfrm>
                <a:off x="7033055" y="5861429"/>
                <a:ext cx="3352433" cy="584775"/>
              </a:xfrm>
              <a:prstGeom prst="rect">
                <a:avLst/>
              </a:prstGeom>
              <a:noFill/>
            </p:spPr>
            <p:txBody>
              <a:bodyPr wrap="square" rtlCol="0">
                <a:spAutoFit/>
              </a:bodyPr>
              <a:lstStyle/>
              <a:p>
                <a:pPr marL="285750" indent="-285750">
                  <a:buFont typeface="Arial" charset="0"/>
                  <a:buChar char="•"/>
                </a:pPr>
                <a:r>
                  <a:rPr lang="en-US" altLang="zh-CN" sz="1600" dirty="0" err="1">
                    <a:latin typeface="Arial Hebrew Scholar Light" pitchFamily="2" charset="-79"/>
                    <a:ea typeface="Arial Unicode MS" charset="0"/>
                    <a:cs typeface="Arial Hebrew Scholar Light" pitchFamily="2" charset="-79"/>
                  </a:rPr>
                  <a:t>BlockX</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Labs</a:t>
                </a:r>
              </a:p>
              <a:p>
                <a:pPr marL="285750" indent="-285750">
                  <a:buFont typeface="Arial" charset="0"/>
                  <a:buChar char="•"/>
                </a:pPr>
                <a:r>
                  <a:rPr lang="en-US" altLang="zh-CN" sz="1600" dirty="0" err="1">
                    <a:latin typeface="Arial Hebrew Scholar Light" pitchFamily="2" charset="-79"/>
                    <a:ea typeface="Arial Unicode MS" charset="0"/>
                    <a:cs typeface="Arial Hebrew Scholar Light" pitchFamily="2" charset="-79"/>
                  </a:rPr>
                  <a:t>CodingFly</a:t>
                </a:r>
                <a:endParaRPr lang="en-US" altLang="zh-CN" sz="1600" dirty="0">
                  <a:latin typeface="Arial Hebrew Scholar Light" pitchFamily="2" charset="-79"/>
                  <a:ea typeface="Arial Unicode MS" charset="0"/>
                  <a:cs typeface="Arial Hebrew Scholar Light" pitchFamily="2" charset="-79"/>
                </a:endParaRPr>
              </a:p>
            </p:txBody>
          </p:sp>
          <p:sp>
            <p:nvSpPr>
              <p:cNvPr id="8" name="TextBox 7"/>
              <p:cNvSpPr txBox="1"/>
              <p:nvPr/>
            </p:nvSpPr>
            <p:spPr>
              <a:xfrm>
                <a:off x="2235464" y="5291238"/>
                <a:ext cx="2241443" cy="584775"/>
              </a:xfrm>
              <a:prstGeom prst="rect">
                <a:avLst/>
              </a:prstGeom>
              <a:noFill/>
            </p:spPr>
            <p:txBody>
              <a:bodyPr wrap="square" rtlCol="0">
                <a:spAutoFit/>
              </a:bodyPr>
              <a:lstStyle/>
              <a:p>
                <a:pPr marL="285750" indent="-285750">
                  <a:buFont typeface="Arial" charset="0"/>
                  <a:buChar char="•"/>
                </a:pPr>
                <a:r>
                  <a:rPr lang="en-CA" altLang="zh-CN" sz="1600" dirty="0">
                    <a:latin typeface="Arial Hebrew Scholar Light" pitchFamily="2" charset="-79"/>
                    <a:ea typeface="Arial Unicode MS" charset="0"/>
                    <a:cs typeface="Arial Hebrew Scholar Light" pitchFamily="2" charset="-79"/>
                  </a:rPr>
                  <a:t>ET</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Fund</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Traditional</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VC</a:t>
                </a:r>
              </a:p>
            </p:txBody>
          </p:sp>
          <p:sp>
            <p:nvSpPr>
              <p:cNvPr id="9" name="TextBox 8"/>
              <p:cNvSpPr txBox="1"/>
              <p:nvPr/>
            </p:nvSpPr>
            <p:spPr>
              <a:xfrm>
                <a:off x="2235464" y="2354519"/>
                <a:ext cx="2603440" cy="1569660"/>
              </a:xfrm>
              <a:prstGeom prst="rect">
                <a:avLst/>
              </a:prstGeom>
              <a:noFill/>
            </p:spPr>
            <p:txBody>
              <a:bodyPr wrap="square" rtlCol="0">
                <a:spAutoFit/>
              </a:bodyPr>
              <a:lstStyle/>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Exchange</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Media</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Consultant</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Lawyer</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Accountants</a:t>
                </a:r>
              </a:p>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Compliance</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Officers</a:t>
                </a:r>
              </a:p>
            </p:txBody>
          </p:sp>
          <p:sp>
            <p:nvSpPr>
              <p:cNvPr id="10" name="TextBox 9"/>
              <p:cNvSpPr txBox="1"/>
              <p:nvPr/>
            </p:nvSpPr>
            <p:spPr>
              <a:xfrm>
                <a:off x="8696910" y="4952684"/>
                <a:ext cx="3079955" cy="338554"/>
              </a:xfrm>
              <a:prstGeom prst="rect">
                <a:avLst/>
              </a:prstGeom>
              <a:noFill/>
            </p:spPr>
            <p:txBody>
              <a:bodyPr wrap="square" rtlCol="0">
                <a:spAutoFit/>
              </a:bodyPr>
              <a:lstStyle/>
              <a:p>
                <a:pPr marL="285750" indent="-285750">
                  <a:buFont typeface="Arial" charset="0"/>
                  <a:buChar char="•"/>
                </a:pPr>
                <a:r>
                  <a:rPr lang="en-US" altLang="zh-CN" sz="1600" dirty="0">
                    <a:latin typeface="Arial Hebrew Scholar Light" pitchFamily="2" charset="-79"/>
                    <a:ea typeface="Arial Unicode MS" charset="0"/>
                    <a:cs typeface="Arial Hebrew Scholar Light" pitchFamily="2" charset="-79"/>
                  </a:rPr>
                  <a:t>Token</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Economy</a:t>
                </a:r>
                <a:r>
                  <a:rPr lang="zh-CN" altLang="en-US" sz="1600" dirty="0">
                    <a:latin typeface="Arial Hebrew Scholar Light" pitchFamily="2" charset="-79"/>
                    <a:ea typeface="Arial Unicode MS" charset="0"/>
                    <a:cs typeface="Arial Hebrew Scholar Light" pitchFamily="2" charset="-79"/>
                  </a:rPr>
                  <a:t> </a:t>
                </a:r>
                <a:r>
                  <a:rPr lang="en-US" altLang="zh-CN" sz="1600" dirty="0">
                    <a:latin typeface="Arial Hebrew Scholar Light" pitchFamily="2" charset="-79"/>
                    <a:ea typeface="Arial Unicode MS" charset="0"/>
                    <a:cs typeface="Arial Hebrew Scholar Light" pitchFamily="2" charset="-79"/>
                  </a:rPr>
                  <a:t>Experts</a:t>
                </a:r>
                <a:endParaRPr lang="en-US" sz="1600" dirty="0">
                  <a:latin typeface="Arial Hebrew Scholar Light" pitchFamily="2" charset="-79"/>
                  <a:ea typeface="Arial Unicode MS" charset="0"/>
                  <a:cs typeface="Arial Hebrew Scholar Light" pitchFamily="2" charset="-79"/>
                </a:endParaRPr>
              </a:p>
            </p:txBody>
          </p:sp>
        </p:grpSp>
        <p:sp>
          <p:nvSpPr>
            <p:cNvPr id="11" name="Rounded Rectangle 10"/>
            <p:cNvSpPr/>
            <p:nvPr/>
          </p:nvSpPr>
          <p:spPr>
            <a:xfrm>
              <a:off x="5961179" y="2890615"/>
              <a:ext cx="1010843" cy="38037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Hebrew Scholar Light" pitchFamily="2" charset="-79"/>
                  <a:ea typeface="Arial Unicode MS" charset="0"/>
                  <a:cs typeface="Arial Hebrew Scholar Light" pitchFamily="2" charset="-79"/>
                </a:rPr>
                <a:t>Projects</a:t>
              </a:r>
              <a:endParaRPr lang="en-US" sz="1400" dirty="0">
                <a:latin typeface="Arial Hebrew Scholar Light" pitchFamily="2" charset="-79"/>
                <a:ea typeface="Arial Unicode MS" charset="0"/>
                <a:cs typeface="Arial Hebrew Scholar Light" pitchFamily="2" charset="-79"/>
              </a:endParaRPr>
            </a:p>
          </p:txBody>
        </p:sp>
        <p:sp>
          <p:nvSpPr>
            <p:cNvPr id="12" name="Rounded Rectangle 11"/>
            <p:cNvSpPr/>
            <p:nvPr/>
          </p:nvSpPr>
          <p:spPr>
            <a:xfrm>
              <a:off x="7120250" y="3833687"/>
              <a:ext cx="1010843" cy="46883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Hebrew Scholar Light" pitchFamily="2" charset="-79"/>
                  <a:ea typeface="Arial Unicode MS" charset="0"/>
                  <a:cs typeface="Arial Hebrew Scholar Light" pitchFamily="2" charset="-79"/>
                </a:rPr>
                <a:t>Research</a:t>
              </a:r>
              <a:r>
                <a:rPr lang="zh-CN" altLang="en-US" sz="1200">
                  <a:latin typeface="Arial Hebrew Scholar Light" pitchFamily="2" charset="-79"/>
                  <a:ea typeface="Arial Unicode MS" charset="0"/>
                  <a:cs typeface="Arial Hebrew Scholar Light" pitchFamily="2" charset="-79"/>
                </a:rPr>
                <a:t> </a:t>
              </a:r>
              <a:r>
                <a:rPr lang="en-US" altLang="zh-CN" sz="1200">
                  <a:latin typeface="Arial Hebrew Scholar Light" pitchFamily="2" charset="-79"/>
                  <a:ea typeface="Arial Unicode MS" charset="0"/>
                  <a:cs typeface="Arial Hebrew Scholar Light" pitchFamily="2" charset="-79"/>
                </a:rPr>
                <a:t>Report</a:t>
              </a:r>
              <a:endParaRPr lang="en-US" sz="1200" dirty="0">
                <a:latin typeface="Arial Hebrew Scholar Light" pitchFamily="2" charset="-79"/>
                <a:ea typeface="Arial Unicode MS" charset="0"/>
                <a:cs typeface="Arial Hebrew Scholar Light" pitchFamily="2" charset="-79"/>
              </a:endParaRPr>
            </a:p>
          </p:txBody>
        </p:sp>
        <p:sp>
          <p:nvSpPr>
            <p:cNvPr id="13" name="Rounded Rectangle 12"/>
            <p:cNvSpPr/>
            <p:nvPr/>
          </p:nvSpPr>
          <p:spPr>
            <a:xfrm>
              <a:off x="5945321" y="4681719"/>
              <a:ext cx="1010843" cy="46883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Hebrew Scholar Light" pitchFamily="2" charset="-79"/>
                  <a:ea typeface="Arial Unicode MS" charset="0"/>
                  <a:cs typeface="Arial Hebrew Scholar Light" pitchFamily="2" charset="-79"/>
                </a:rPr>
                <a:t>Temp</a:t>
              </a:r>
              <a:r>
                <a:rPr lang="zh-CN" altLang="en-US" sz="1400" dirty="0">
                  <a:latin typeface="Arial Hebrew Scholar Light" pitchFamily="2" charset="-79"/>
                  <a:ea typeface="Arial Unicode MS" charset="0"/>
                  <a:cs typeface="Arial Hebrew Scholar Light" pitchFamily="2" charset="-79"/>
                </a:rPr>
                <a:t> </a:t>
              </a:r>
              <a:r>
                <a:rPr lang="en-US" altLang="zh-CN" sz="1400" dirty="0">
                  <a:latin typeface="Arial Hebrew Scholar Light" pitchFamily="2" charset="-79"/>
                  <a:ea typeface="Arial Unicode MS" charset="0"/>
                  <a:cs typeface="Arial Hebrew Scholar Light" pitchFamily="2" charset="-79"/>
                </a:rPr>
                <a:t>Tasks</a:t>
              </a:r>
              <a:endParaRPr lang="en-US" sz="1400" dirty="0">
                <a:latin typeface="Arial Hebrew Scholar Light" pitchFamily="2" charset="-79"/>
                <a:ea typeface="Arial Unicode MS" charset="0"/>
                <a:cs typeface="Arial Hebrew Scholar Light" pitchFamily="2" charset="-79"/>
              </a:endParaRPr>
            </a:p>
          </p:txBody>
        </p:sp>
        <p:sp>
          <p:nvSpPr>
            <p:cNvPr id="15" name="Rounded Rectangle 14"/>
            <p:cNvSpPr/>
            <p:nvPr/>
          </p:nvSpPr>
          <p:spPr>
            <a:xfrm>
              <a:off x="4773536" y="3846326"/>
              <a:ext cx="1010843" cy="3667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Hebrew Scholar Light" pitchFamily="2" charset="-79"/>
                  <a:ea typeface="Arial Unicode MS" charset="0"/>
                  <a:cs typeface="Arial Hebrew Scholar Light" pitchFamily="2" charset="-79"/>
                </a:rPr>
                <a:t>Events</a:t>
              </a:r>
              <a:endParaRPr lang="en-US" sz="1400" dirty="0">
                <a:latin typeface="Arial Hebrew Scholar Light" pitchFamily="2" charset="-79"/>
                <a:ea typeface="Arial Unicode MS" charset="0"/>
                <a:cs typeface="Arial Hebrew Scholar Light" pitchFamily="2" charset="-79"/>
              </a:endParaRPr>
            </a:p>
          </p:txBody>
        </p:sp>
        <p:sp>
          <p:nvSpPr>
            <p:cNvPr id="3" name="Right Arrow 2"/>
            <p:cNvSpPr/>
            <p:nvPr/>
          </p:nvSpPr>
          <p:spPr>
            <a:xfrm>
              <a:off x="6827035" y="3924179"/>
              <a:ext cx="240072" cy="1491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Scholar Light" pitchFamily="2" charset="-79"/>
                <a:cs typeface="Arial Hebrew Scholar Light" pitchFamily="2" charset="-79"/>
              </a:endParaRPr>
            </a:p>
          </p:txBody>
        </p:sp>
        <p:sp>
          <p:nvSpPr>
            <p:cNvPr id="16" name="Left Arrow 15"/>
            <p:cNvSpPr/>
            <p:nvPr/>
          </p:nvSpPr>
          <p:spPr>
            <a:xfrm>
              <a:off x="5835617" y="3924179"/>
              <a:ext cx="217109" cy="14917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Scholar Light" pitchFamily="2" charset="-79"/>
                <a:cs typeface="Arial Hebrew Scholar Light" pitchFamily="2" charset="-79"/>
              </a:endParaRPr>
            </a:p>
          </p:txBody>
        </p:sp>
        <p:sp>
          <p:nvSpPr>
            <p:cNvPr id="17" name="Up Arrow 16"/>
            <p:cNvSpPr/>
            <p:nvPr/>
          </p:nvSpPr>
          <p:spPr>
            <a:xfrm>
              <a:off x="6333140" y="3315776"/>
              <a:ext cx="197900" cy="340782"/>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Scholar Light" pitchFamily="2" charset="-79"/>
                <a:cs typeface="Arial Hebrew Scholar Light" pitchFamily="2" charset="-79"/>
              </a:endParaRPr>
            </a:p>
          </p:txBody>
        </p:sp>
        <p:sp>
          <p:nvSpPr>
            <p:cNvPr id="18" name="Down Arrow 17"/>
            <p:cNvSpPr/>
            <p:nvPr/>
          </p:nvSpPr>
          <p:spPr>
            <a:xfrm>
              <a:off x="6348638" y="4302521"/>
              <a:ext cx="204211" cy="31865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Scholar Light" pitchFamily="2" charset="-79"/>
                <a:cs typeface="Arial Hebrew Scholar Light" pitchFamily="2" charset="-79"/>
              </a:endParaRPr>
            </a:p>
          </p:txBody>
        </p:sp>
      </p:grpSp>
    </p:spTree>
    <p:extLst>
      <p:ext uri="{BB962C8B-B14F-4D97-AF65-F5344CB8AC3E}">
        <p14:creationId xmlns:p14="http://schemas.microsoft.com/office/powerpoint/2010/main" val="195630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ltLang="zh-CN" sz="3400" dirty="0">
                <a:solidFill>
                  <a:srgbClr val="FFFFFF"/>
                </a:solidFill>
              </a:rPr>
              <a:t>What</a:t>
            </a:r>
            <a:r>
              <a:rPr lang="zh-CN" altLang="en-US" sz="3400" dirty="0">
                <a:solidFill>
                  <a:srgbClr val="FFFFFF"/>
                </a:solidFill>
              </a:rPr>
              <a:t> </a:t>
            </a:r>
            <a:r>
              <a:rPr lang="en-US" altLang="zh-CN" sz="3400" dirty="0">
                <a:solidFill>
                  <a:srgbClr val="FFFFFF"/>
                </a:solidFill>
              </a:rPr>
              <a:t>TEI</a:t>
            </a:r>
            <a:r>
              <a:rPr lang="zh-CN" altLang="en-US" sz="3400" dirty="0">
                <a:solidFill>
                  <a:srgbClr val="FFFFFF"/>
                </a:solidFill>
              </a:rPr>
              <a:t> </a:t>
            </a:r>
            <a:r>
              <a:rPr lang="en-US" altLang="zh-CN" sz="3400" dirty="0">
                <a:solidFill>
                  <a:srgbClr val="FFFFFF"/>
                </a:solidFill>
              </a:rPr>
              <a:t>will</a:t>
            </a:r>
            <a:r>
              <a:rPr lang="zh-CN" altLang="en-US" sz="3400" dirty="0">
                <a:solidFill>
                  <a:srgbClr val="FFFFFF"/>
                </a:solidFill>
              </a:rPr>
              <a:t> </a:t>
            </a:r>
            <a:r>
              <a:rPr lang="en-US" altLang="zh-CN" sz="3400" dirty="0">
                <a:solidFill>
                  <a:srgbClr val="FFFFFF"/>
                </a:solidFill>
              </a:rPr>
              <a:t>do?</a:t>
            </a:r>
            <a:br>
              <a:rPr lang="en-US" altLang="zh-CN" sz="3400" dirty="0">
                <a:solidFill>
                  <a:srgbClr val="FFFFFF"/>
                </a:solidFill>
              </a:rPr>
            </a:br>
            <a:br>
              <a:rPr lang="en-US" altLang="zh-CN" sz="3400" dirty="0">
                <a:solidFill>
                  <a:srgbClr val="FFFFFF"/>
                </a:solidFill>
              </a:rPr>
            </a:br>
            <a:r>
              <a:rPr lang="en-US" altLang="zh-CN" sz="2000" dirty="0">
                <a:solidFill>
                  <a:srgbClr val="FFFFFF"/>
                </a:solidFill>
                <a:ea typeface="Arial Unicode MS" charset="0"/>
              </a:rPr>
              <a:t>Promote</a:t>
            </a:r>
            <a:r>
              <a:rPr lang="zh-CN" altLang="en-US" sz="2000" dirty="0">
                <a:solidFill>
                  <a:srgbClr val="FFFFFF"/>
                </a:solidFill>
                <a:ea typeface="Arial Unicode MS" charset="0"/>
              </a:rPr>
              <a:t> </a:t>
            </a:r>
            <a:r>
              <a:rPr lang="en-US" altLang="zh-CN" sz="2000" dirty="0">
                <a:solidFill>
                  <a:srgbClr val="FFFFFF"/>
                </a:solidFill>
                <a:ea typeface="Arial Unicode MS" charset="0"/>
              </a:rPr>
              <a:t>the</a:t>
            </a:r>
            <a:r>
              <a:rPr lang="zh-CN" altLang="en-US" sz="2000" dirty="0">
                <a:solidFill>
                  <a:srgbClr val="FFFFFF"/>
                </a:solidFill>
                <a:ea typeface="Arial Unicode MS" charset="0"/>
              </a:rPr>
              <a:t> </a:t>
            </a:r>
            <a:r>
              <a:rPr lang="en-US" altLang="zh-CN" sz="2000" dirty="0">
                <a:solidFill>
                  <a:srgbClr val="FFFFFF"/>
                </a:solidFill>
                <a:ea typeface="Arial Unicode MS" charset="0"/>
              </a:rPr>
              <a:t>application</a:t>
            </a:r>
            <a:r>
              <a:rPr lang="zh-CN" altLang="en-US" sz="2000" dirty="0">
                <a:solidFill>
                  <a:srgbClr val="FFFFFF"/>
                </a:solidFill>
                <a:ea typeface="Arial Unicode MS" charset="0"/>
              </a:rPr>
              <a:t> </a:t>
            </a:r>
            <a:r>
              <a:rPr lang="en-US" altLang="zh-CN" sz="2000" dirty="0">
                <a:solidFill>
                  <a:srgbClr val="FFFFFF"/>
                </a:solidFill>
                <a:ea typeface="Arial Unicode MS" charset="0"/>
              </a:rPr>
              <a:t>and</a:t>
            </a:r>
            <a:r>
              <a:rPr lang="zh-CN" altLang="en-US" sz="2000" dirty="0">
                <a:solidFill>
                  <a:srgbClr val="FFFFFF"/>
                </a:solidFill>
                <a:ea typeface="Arial Unicode MS" charset="0"/>
              </a:rPr>
              <a:t> </a:t>
            </a:r>
            <a:r>
              <a:rPr lang="en-US" altLang="zh-CN" sz="2000" dirty="0">
                <a:solidFill>
                  <a:srgbClr val="FFFFFF"/>
                </a:solidFill>
                <a:ea typeface="Arial Unicode MS" charset="0"/>
              </a:rPr>
              <a:t>practice</a:t>
            </a:r>
            <a:r>
              <a:rPr lang="zh-CN" altLang="en-US" sz="2000" dirty="0">
                <a:solidFill>
                  <a:srgbClr val="FFFFFF"/>
                </a:solidFill>
                <a:ea typeface="Arial Unicode MS" charset="0"/>
              </a:rPr>
              <a:t> </a:t>
            </a:r>
            <a:r>
              <a:rPr lang="en-US" altLang="zh-CN" sz="2000" dirty="0">
                <a:solidFill>
                  <a:srgbClr val="FFFFFF"/>
                </a:solidFill>
                <a:ea typeface="Arial Unicode MS" charset="0"/>
              </a:rPr>
              <a:t>of</a:t>
            </a:r>
            <a:r>
              <a:rPr lang="zh-CN" altLang="en-US" sz="2000" dirty="0">
                <a:solidFill>
                  <a:srgbClr val="FFFFFF"/>
                </a:solidFill>
                <a:ea typeface="Arial Unicode MS" charset="0"/>
              </a:rPr>
              <a:t> </a:t>
            </a:r>
            <a:r>
              <a:rPr lang="en-US" altLang="zh-CN" sz="2000" dirty="0">
                <a:solidFill>
                  <a:srgbClr val="FFFFFF"/>
                </a:solidFill>
                <a:ea typeface="Arial Unicode MS" charset="0"/>
              </a:rPr>
              <a:t>Token</a:t>
            </a:r>
            <a:r>
              <a:rPr lang="zh-CN" altLang="en-US" sz="2000" dirty="0">
                <a:solidFill>
                  <a:srgbClr val="FFFFFF"/>
                </a:solidFill>
                <a:ea typeface="Arial Unicode MS" charset="0"/>
              </a:rPr>
              <a:t> </a:t>
            </a:r>
            <a:r>
              <a:rPr lang="en-US" altLang="zh-CN" sz="2000" dirty="0">
                <a:solidFill>
                  <a:srgbClr val="FFFFFF"/>
                </a:solidFill>
                <a:ea typeface="Arial Unicode MS" charset="0"/>
              </a:rPr>
              <a:t>Economy</a:t>
            </a:r>
            <a:r>
              <a:rPr lang="zh-CN" altLang="en-US" sz="2000" dirty="0">
                <a:solidFill>
                  <a:srgbClr val="FFFFFF"/>
                </a:solidFill>
                <a:ea typeface="Arial Unicode MS" charset="0"/>
              </a:rPr>
              <a:t> </a:t>
            </a:r>
            <a:r>
              <a:rPr lang="en-US" altLang="zh-CN" sz="2000" dirty="0">
                <a:solidFill>
                  <a:srgbClr val="FFFFFF"/>
                </a:solidFill>
                <a:ea typeface="Arial Unicode MS" charset="0"/>
              </a:rPr>
              <a:t>into</a:t>
            </a:r>
            <a:r>
              <a:rPr lang="zh-CN" altLang="en-US" sz="2000" dirty="0">
                <a:solidFill>
                  <a:srgbClr val="FFFFFF"/>
                </a:solidFill>
                <a:ea typeface="Arial Unicode MS" charset="0"/>
              </a:rPr>
              <a:t> </a:t>
            </a:r>
            <a:r>
              <a:rPr lang="en-US" altLang="zh-CN" sz="2000" dirty="0">
                <a:solidFill>
                  <a:srgbClr val="FFFFFF"/>
                </a:solidFill>
                <a:ea typeface="Arial Unicode MS" charset="0"/>
              </a:rPr>
              <a:t>real</a:t>
            </a:r>
            <a:r>
              <a:rPr lang="zh-CN" altLang="en-US" sz="2000" dirty="0">
                <a:solidFill>
                  <a:srgbClr val="FFFFFF"/>
                </a:solidFill>
                <a:ea typeface="Arial Unicode MS" charset="0"/>
              </a:rPr>
              <a:t> </a:t>
            </a:r>
            <a:r>
              <a:rPr lang="en-US" altLang="zh-CN" sz="2000" dirty="0">
                <a:solidFill>
                  <a:srgbClr val="FFFFFF"/>
                </a:solidFill>
                <a:ea typeface="Arial Unicode MS" charset="0"/>
              </a:rPr>
              <a:t>life</a:t>
            </a:r>
            <a:r>
              <a:rPr lang="zh-CN" altLang="en-US" sz="2000" dirty="0">
                <a:solidFill>
                  <a:srgbClr val="FFFFFF"/>
                </a:solidFill>
                <a:ea typeface="Arial Unicode MS" charset="0"/>
              </a:rPr>
              <a:t> </a:t>
            </a:r>
            <a:r>
              <a:rPr lang="en-US" altLang="zh-CN" sz="2000" dirty="0">
                <a:solidFill>
                  <a:srgbClr val="FFFFFF"/>
                </a:solidFill>
                <a:ea typeface="Arial Unicode MS" charset="0"/>
              </a:rPr>
              <a:t>business</a:t>
            </a:r>
            <a:r>
              <a:rPr lang="zh-CN" altLang="en-US" sz="2000" dirty="0">
                <a:solidFill>
                  <a:srgbClr val="FFFFFF"/>
                </a:solidFill>
                <a:ea typeface="Arial Unicode MS" charset="0"/>
              </a:rPr>
              <a:t> </a:t>
            </a:r>
            <a:r>
              <a:rPr lang="en-US" altLang="zh-CN" sz="2000" dirty="0">
                <a:solidFill>
                  <a:srgbClr val="FFFFFF"/>
                </a:solidFill>
                <a:ea typeface="Arial Unicode MS" charset="0"/>
              </a:rPr>
              <a:t>scenarios.</a:t>
            </a:r>
            <a:br>
              <a:rPr lang="en-US" sz="3400" dirty="0">
                <a:solidFill>
                  <a:srgbClr val="FFFFFF"/>
                </a:solidFill>
                <a:ea typeface="Arial Unicode MS" charset="0"/>
              </a:rPr>
            </a:br>
            <a:endParaRPr lang="en-US" sz="3400" dirty="0">
              <a:solidFill>
                <a:srgbClr val="FFFFFF"/>
              </a:solidFill>
            </a:endParaRPr>
          </a:p>
        </p:txBody>
      </p:sp>
      <p:graphicFrame>
        <p:nvGraphicFramePr>
          <p:cNvPr id="6" name="Content Placeholder 2">
            <a:extLst>
              <a:ext uri="{FF2B5EF4-FFF2-40B4-BE49-F238E27FC236}">
                <a16:creationId xmlns:a16="http://schemas.microsoft.com/office/drawing/2014/main" id="{BE54E9C0-B5AB-4EE2-9389-ED80423FA1D1}"/>
              </a:ext>
            </a:extLst>
          </p:cNvPr>
          <p:cNvGraphicFramePr>
            <a:graphicFrameLocks noGrp="1"/>
          </p:cNvGraphicFramePr>
          <p:nvPr>
            <p:ph idx="1"/>
            <p:extLst>
              <p:ext uri="{D42A27DB-BD31-4B8C-83A1-F6EECF244321}">
                <p14:modId xmlns:p14="http://schemas.microsoft.com/office/powerpoint/2010/main" val="11914164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75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dirty="0"/>
              <a:t>Deliverables</a:t>
            </a:r>
            <a:endParaRPr lang="en-US" dirty="0"/>
          </a:p>
        </p:txBody>
      </p:sp>
      <p:graphicFrame>
        <p:nvGraphicFramePr>
          <p:cNvPr id="5" name="Content Placeholder 2">
            <a:extLst>
              <a:ext uri="{FF2B5EF4-FFF2-40B4-BE49-F238E27FC236}">
                <a16:creationId xmlns:a16="http://schemas.microsoft.com/office/drawing/2014/main" id="{152E77D6-85BA-4F93-94FB-57F363E4B1F0}"/>
              </a:ext>
            </a:extLst>
          </p:cNvPr>
          <p:cNvGraphicFramePr>
            <a:graphicFrameLocks noGrp="1"/>
          </p:cNvGraphicFramePr>
          <p:nvPr>
            <p:ph idx="1"/>
            <p:extLst>
              <p:ext uri="{D42A27DB-BD31-4B8C-83A1-F6EECF244321}">
                <p14:modId xmlns:p14="http://schemas.microsoft.com/office/powerpoint/2010/main" val="13921032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97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ormAutofit/>
          </a:bodyPr>
          <a:lstStyle/>
          <a:p>
            <a:r>
              <a:rPr lang="en-US" altLang="zh-CN" kern="1200" dirty="0"/>
              <a:t>Milestones</a:t>
            </a:r>
            <a:endParaRPr lang="en-US" kern="1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4040467"/>
              </p:ext>
            </p:extLst>
          </p:nvPr>
        </p:nvGraphicFramePr>
        <p:xfrm>
          <a:off x="838200" y="2226853"/>
          <a:ext cx="10515602" cy="3548885"/>
        </p:xfrm>
        <a:graphic>
          <a:graphicData uri="http://schemas.openxmlformats.org/drawingml/2006/table">
            <a:tbl>
              <a:tblPr firstRow="1" bandRow="1">
                <a:noFill/>
                <a:tableStyleId>{8799B23B-EC83-4686-B30A-512413B5E67A}</a:tableStyleId>
              </a:tblPr>
              <a:tblGrid>
                <a:gridCol w="1080904">
                  <a:extLst>
                    <a:ext uri="{9D8B030D-6E8A-4147-A177-3AD203B41FA5}">
                      <a16:colId xmlns:a16="http://schemas.microsoft.com/office/drawing/2014/main" val="20000"/>
                    </a:ext>
                  </a:extLst>
                </a:gridCol>
                <a:gridCol w="3523441">
                  <a:extLst>
                    <a:ext uri="{9D8B030D-6E8A-4147-A177-3AD203B41FA5}">
                      <a16:colId xmlns:a16="http://schemas.microsoft.com/office/drawing/2014/main" val="20001"/>
                    </a:ext>
                  </a:extLst>
                </a:gridCol>
                <a:gridCol w="3553945">
                  <a:extLst>
                    <a:ext uri="{9D8B030D-6E8A-4147-A177-3AD203B41FA5}">
                      <a16:colId xmlns:a16="http://schemas.microsoft.com/office/drawing/2014/main" val="20002"/>
                    </a:ext>
                  </a:extLst>
                </a:gridCol>
                <a:gridCol w="2357312">
                  <a:extLst>
                    <a:ext uri="{9D8B030D-6E8A-4147-A177-3AD203B41FA5}">
                      <a16:colId xmlns:a16="http://schemas.microsoft.com/office/drawing/2014/main" val="20003"/>
                    </a:ext>
                  </a:extLst>
                </a:gridCol>
              </a:tblGrid>
              <a:tr h="761386">
                <a:tc>
                  <a:txBody>
                    <a:bodyPr/>
                    <a:lstStyle/>
                    <a:p>
                      <a:pPr algn="ctr"/>
                      <a:r>
                        <a:rPr lang="en-US" altLang="zh-CN" sz="1700" b="0" i="0">
                          <a:solidFill>
                            <a:schemeClr val="tx1">
                              <a:lumMod val="75000"/>
                              <a:lumOff val="25000"/>
                            </a:schemeClr>
                          </a:solidFill>
                          <a:latin typeface="Arial Hebrew Scholar Light" pitchFamily="2" charset="-79"/>
                          <a:cs typeface="Arial Hebrew Scholar Light" pitchFamily="2" charset="-79"/>
                        </a:rPr>
                        <a:t>Stage</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n-US" altLang="zh-CN" sz="1700" b="0" i="0" dirty="0">
                          <a:solidFill>
                            <a:schemeClr val="tx1">
                              <a:lumMod val="75000"/>
                              <a:lumOff val="25000"/>
                            </a:schemeClr>
                          </a:solidFill>
                          <a:latin typeface="Arial Hebrew Scholar Light" pitchFamily="2" charset="-79"/>
                          <a:cs typeface="Arial Hebrew Scholar Light" pitchFamily="2" charset="-79"/>
                        </a:rPr>
                        <a:t>Deliverables</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n-US" altLang="zh-CN" sz="1700" b="0" i="0">
                          <a:solidFill>
                            <a:schemeClr val="tx1">
                              <a:lumMod val="75000"/>
                              <a:lumOff val="25000"/>
                            </a:schemeClr>
                          </a:solidFill>
                          <a:latin typeface="Arial Hebrew Scholar Light" pitchFamily="2" charset="-79"/>
                          <a:cs typeface="Arial Hebrew Scholar Light" pitchFamily="2" charset="-79"/>
                        </a:rPr>
                        <a:t>Events</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r>
                        <a:rPr lang="en-US" altLang="zh-CN" sz="1700" b="0" i="0">
                          <a:solidFill>
                            <a:schemeClr val="tx1">
                              <a:lumMod val="75000"/>
                              <a:lumOff val="25000"/>
                            </a:schemeClr>
                          </a:solidFill>
                          <a:latin typeface="Arial Hebrew Scholar Light" pitchFamily="2" charset="-79"/>
                          <a:cs typeface="Arial Hebrew Scholar Light" pitchFamily="2" charset="-79"/>
                        </a:rPr>
                        <a:t>Benefits</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to</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DAC</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members</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761386">
                <a:tc>
                  <a:txBody>
                    <a:bodyPr/>
                    <a:lstStyle/>
                    <a:p>
                      <a:pPr algn="ctr"/>
                      <a:r>
                        <a:rPr lang="en-US" altLang="zh-CN" sz="1700" b="0" i="0" dirty="0">
                          <a:solidFill>
                            <a:schemeClr val="tx1">
                              <a:lumMod val="75000"/>
                              <a:lumOff val="25000"/>
                            </a:schemeClr>
                          </a:solidFill>
                          <a:latin typeface="Arial Hebrew Scholar Light" pitchFamily="2" charset="-79"/>
                          <a:cs typeface="Arial Hebrew Scholar Light" pitchFamily="2" charset="-79"/>
                        </a:rPr>
                        <a:t>1</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r>
                        <a:rPr lang="en-US" altLang="zh-CN" sz="1700" b="0" i="0" dirty="0">
                          <a:solidFill>
                            <a:schemeClr val="tx1">
                              <a:lumMod val="75000"/>
                              <a:lumOff val="25000"/>
                            </a:schemeClr>
                          </a:solidFill>
                          <a:latin typeface="Arial Hebrew Scholar Light" pitchFamily="2" charset="-79"/>
                          <a:cs typeface="Arial Hebrew Scholar Light" pitchFamily="2" charset="-79"/>
                        </a:rPr>
                        <a:t>Token</a:t>
                      </a:r>
                      <a:r>
                        <a:rPr lang="zh-CN" altLang="en-US" sz="1700" b="0" i="0" dirty="0">
                          <a:solidFill>
                            <a:schemeClr val="tx1">
                              <a:lumMod val="75000"/>
                              <a:lumOff val="25000"/>
                            </a:schemeClr>
                          </a:solidFill>
                          <a:latin typeface="Arial Hebrew Scholar Light" pitchFamily="2" charset="-79"/>
                          <a:cs typeface="Arial Hebrew Scholar Light" pitchFamily="2" charset="-79"/>
                        </a:rPr>
                        <a:t> </a:t>
                      </a:r>
                      <a:r>
                        <a:rPr lang="en-US" altLang="zh-CN" sz="1700" b="0" i="0" dirty="0">
                          <a:solidFill>
                            <a:schemeClr val="tx1">
                              <a:lumMod val="75000"/>
                              <a:lumOff val="25000"/>
                            </a:schemeClr>
                          </a:solidFill>
                          <a:latin typeface="Arial Hebrew Scholar Light" pitchFamily="2" charset="-79"/>
                          <a:cs typeface="Arial Hebrew Scholar Light" pitchFamily="2" charset="-79"/>
                        </a:rPr>
                        <a:t>Economy</a:t>
                      </a:r>
                      <a:r>
                        <a:rPr lang="zh-CN" altLang="en-US" sz="1700" b="0" i="0" dirty="0">
                          <a:solidFill>
                            <a:schemeClr val="tx1">
                              <a:lumMod val="75000"/>
                              <a:lumOff val="25000"/>
                            </a:schemeClr>
                          </a:solidFill>
                          <a:latin typeface="Arial Hebrew Scholar Light" pitchFamily="2" charset="-79"/>
                          <a:cs typeface="Arial Hebrew Scholar Light" pitchFamily="2" charset="-79"/>
                        </a:rPr>
                        <a:t> </a:t>
                      </a:r>
                      <a:r>
                        <a:rPr lang="en-US" altLang="zh-CN" sz="1700" b="0" i="0" dirty="0">
                          <a:solidFill>
                            <a:schemeClr val="tx1">
                              <a:lumMod val="75000"/>
                              <a:lumOff val="25000"/>
                            </a:schemeClr>
                          </a:solidFill>
                          <a:latin typeface="Arial Hebrew Scholar Light" pitchFamily="2" charset="-79"/>
                          <a:cs typeface="Arial Hebrew Scholar Light" pitchFamily="2" charset="-79"/>
                        </a:rPr>
                        <a:t>White</a:t>
                      </a:r>
                      <a:r>
                        <a:rPr lang="zh-CN" altLang="en-US" sz="1700" b="0" i="0" dirty="0">
                          <a:solidFill>
                            <a:schemeClr val="tx1">
                              <a:lumMod val="75000"/>
                              <a:lumOff val="25000"/>
                            </a:schemeClr>
                          </a:solidFill>
                          <a:latin typeface="Arial Hebrew Scholar Light" pitchFamily="2" charset="-79"/>
                          <a:cs typeface="Arial Hebrew Scholar Light" pitchFamily="2" charset="-79"/>
                        </a:rPr>
                        <a:t> </a:t>
                      </a:r>
                      <a:r>
                        <a:rPr lang="en-US" altLang="zh-CN" sz="1700" b="0" i="0" dirty="0">
                          <a:solidFill>
                            <a:schemeClr val="tx1">
                              <a:lumMod val="75000"/>
                              <a:lumOff val="25000"/>
                            </a:schemeClr>
                          </a:solidFill>
                          <a:latin typeface="Arial Hebrew Scholar Light" pitchFamily="2" charset="-79"/>
                          <a:cs typeface="Arial Hebrew Scholar Light" pitchFamily="2" charset="-79"/>
                        </a:rPr>
                        <a:t>Paper</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r>
                        <a:rPr lang="en-US" altLang="zh-CN" sz="1700" b="0" i="0" dirty="0">
                          <a:solidFill>
                            <a:schemeClr val="tx1">
                              <a:lumMod val="75000"/>
                              <a:lumOff val="25000"/>
                            </a:schemeClr>
                          </a:solidFill>
                          <a:latin typeface="Arial Hebrew Scholar Light" pitchFamily="2" charset="-79"/>
                          <a:cs typeface="Arial Hebrew Scholar Light" pitchFamily="2" charset="-79"/>
                        </a:rPr>
                        <a:t>Publish/Speech/Panel/Interview</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r>
                        <a:rPr lang="en-US" altLang="zh-CN" sz="1700" b="0" i="0" dirty="0">
                          <a:solidFill>
                            <a:schemeClr val="tx1">
                              <a:lumMod val="75000"/>
                              <a:lumOff val="25000"/>
                            </a:schemeClr>
                          </a:solidFill>
                          <a:latin typeface="Arial Hebrew Scholar Light" pitchFamily="2" charset="-79"/>
                          <a:cs typeface="Arial Hebrew Scholar Light" pitchFamily="2" charset="-79"/>
                        </a:rPr>
                        <a:t>Copyright</a:t>
                      </a:r>
                      <a:r>
                        <a:rPr lang="zh-CN" altLang="en-US" sz="1700" b="0" i="0" dirty="0">
                          <a:solidFill>
                            <a:schemeClr val="tx1">
                              <a:lumMod val="75000"/>
                              <a:lumOff val="25000"/>
                            </a:schemeClr>
                          </a:solidFill>
                          <a:latin typeface="Arial Hebrew Scholar Light" pitchFamily="2" charset="-79"/>
                          <a:cs typeface="Arial Hebrew Scholar Light" pitchFamily="2" charset="-79"/>
                        </a:rPr>
                        <a:t> </a:t>
                      </a:r>
                      <a:r>
                        <a:rPr lang="en-US" altLang="zh-CN" sz="1700" b="0" i="0" dirty="0">
                          <a:solidFill>
                            <a:schemeClr val="tx1">
                              <a:lumMod val="75000"/>
                              <a:lumOff val="25000"/>
                            </a:schemeClr>
                          </a:solidFill>
                          <a:latin typeface="Arial Hebrew Scholar Light" pitchFamily="2" charset="-79"/>
                          <a:cs typeface="Arial Hebrew Scholar Light" pitchFamily="2" charset="-79"/>
                        </a:rPr>
                        <a:t>sharing</a:t>
                      </a:r>
                    </a:p>
                    <a:p>
                      <a:r>
                        <a:rPr lang="en-US" altLang="zh-CN" sz="1700" b="0" i="0" dirty="0">
                          <a:solidFill>
                            <a:schemeClr val="tx1">
                              <a:lumMod val="75000"/>
                              <a:lumOff val="25000"/>
                            </a:schemeClr>
                          </a:solidFill>
                          <a:latin typeface="Arial Hebrew Scholar Light" pitchFamily="2" charset="-79"/>
                          <a:cs typeface="Arial Hebrew Scholar Light" pitchFamily="2" charset="-79"/>
                        </a:rPr>
                        <a:t>Reputation</a:t>
                      </a:r>
                      <a:r>
                        <a:rPr lang="zh-CN" altLang="en-US" sz="1700" b="0" i="0" baseline="0" dirty="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dirty="0">
                          <a:solidFill>
                            <a:schemeClr val="tx1">
                              <a:lumMod val="75000"/>
                              <a:lumOff val="25000"/>
                            </a:schemeClr>
                          </a:solidFill>
                          <a:latin typeface="Arial Hebrew Scholar Light" pitchFamily="2" charset="-79"/>
                          <a:cs typeface="Arial Hebrew Scholar Light" pitchFamily="2" charset="-79"/>
                        </a:rPr>
                        <a:t>building</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extLst>
                  <a:ext uri="{0D108BD9-81ED-4DB2-BD59-A6C34878D82A}">
                    <a16:rowId xmlns:a16="http://schemas.microsoft.com/office/drawing/2014/main" val="10001"/>
                  </a:ext>
                </a:extLst>
              </a:tr>
              <a:tr h="503341">
                <a:tc>
                  <a:txBody>
                    <a:bodyPr/>
                    <a:lstStyle/>
                    <a:p>
                      <a:pPr algn="ctr"/>
                      <a:r>
                        <a:rPr lang="en-US" altLang="zh-CN" sz="1700" b="0" i="0">
                          <a:solidFill>
                            <a:schemeClr val="tx1">
                              <a:lumMod val="75000"/>
                              <a:lumOff val="25000"/>
                            </a:schemeClr>
                          </a:solidFill>
                          <a:latin typeface="Arial Hebrew Scholar Light" pitchFamily="2" charset="-79"/>
                          <a:cs typeface="Arial Hebrew Scholar Light" pitchFamily="2" charset="-79"/>
                        </a:rPr>
                        <a:t>2</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altLang="zh-CN" sz="1700" b="0" i="0">
                          <a:solidFill>
                            <a:schemeClr val="tx1">
                              <a:lumMod val="75000"/>
                              <a:lumOff val="25000"/>
                            </a:schemeClr>
                          </a:solidFill>
                          <a:latin typeface="Arial Hebrew Scholar Light" pitchFamily="2" charset="-79"/>
                          <a:cs typeface="Arial Hebrew Scholar Light" pitchFamily="2" charset="-79"/>
                        </a:rPr>
                        <a:t>Token</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Economy</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Institute</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launch</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altLang="zh-CN" sz="1700" b="0" i="0">
                          <a:solidFill>
                            <a:schemeClr val="tx1">
                              <a:lumMod val="75000"/>
                              <a:lumOff val="25000"/>
                            </a:schemeClr>
                          </a:solidFill>
                          <a:latin typeface="Arial Hebrew Scholar Light" pitchFamily="2" charset="-79"/>
                          <a:cs typeface="Arial Hebrew Scholar Light" pitchFamily="2" charset="-79"/>
                        </a:rPr>
                        <a:t>Panel/Interview</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700" b="0" i="0" dirty="0">
                          <a:solidFill>
                            <a:schemeClr val="tx1">
                              <a:lumMod val="75000"/>
                              <a:lumOff val="25000"/>
                            </a:schemeClr>
                          </a:solidFill>
                          <a:latin typeface="Arial Hebrew Scholar Light" pitchFamily="2" charset="-79"/>
                          <a:cs typeface="Arial Hebrew Scholar Light" pitchFamily="2" charset="-79"/>
                        </a:rPr>
                        <a:t>Reputation</a:t>
                      </a:r>
                      <a:r>
                        <a:rPr lang="zh-CN" altLang="en-US" sz="1700" b="0" i="0" baseline="0" dirty="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dirty="0">
                          <a:solidFill>
                            <a:schemeClr val="tx1">
                              <a:lumMod val="75000"/>
                              <a:lumOff val="25000"/>
                            </a:schemeClr>
                          </a:solidFill>
                          <a:latin typeface="Arial Hebrew Scholar Light" pitchFamily="2" charset="-79"/>
                          <a:cs typeface="Arial Hebrew Scholar Light" pitchFamily="2" charset="-79"/>
                        </a:rPr>
                        <a:t>building</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2"/>
                  </a:ext>
                </a:extLst>
              </a:tr>
              <a:tr h="761386">
                <a:tc>
                  <a:txBody>
                    <a:bodyPr/>
                    <a:lstStyle/>
                    <a:p>
                      <a:pPr algn="ctr"/>
                      <a:r>
                        <a:rPr lang="en-US" altLang="zh-CN" sz="1700" b="0" i="0" dirty="0">
                          <a:solidFill>
                            <a:schemeClr val="tx1">
                              <a:lumMod val="75000"/>
                              <a:lumOff val="25000"/>
                            </a:schemeClr>
                          </a:solidFill>
                          <a:latin typeface="Arial Hebrew Scholar Light" pitchFamily="2" charset="-79"/>
                          <a:cs typeface="Arial Hebrew Scholar Light" pitchFamily="2" charset="-79"/>
                        </a:rPr>
                        <a:t>3</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r>
                        <a:rPr lang="en-US" altLang="zh-CN" sz="1700" b="0" i="0">
                          <a:solidFill>
                            <a:schemeClr val="tx1">
                              <a:lumMod val="75000"/>
                              <a:lumOff val="25000"/>
                            </a:schemeClr>
                          </a:solidFill>
                          <a:latin typeface="Arial Hebrew Scholar Light" pitchFamily="2" charset="-79"/>
                          <a:cs typeface="Arial Hebrew Scholar Light" pitchFamily="2" charset="-79"/>
                        </a:rPr>
                        <a:t>TEI</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Token</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Economy</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Design</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Workshop</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or</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Hackathon</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r>
                        <a:rPr lang="en-US" altLang="zh-CN" sz="1700" b="0" i="0" baseline="0">
                          <a:solidFill>
                            <a:schemeClr val="tx1">
                              <a:lumMod val="75000"/>
                              <a:lumOff val="25000"/>
                            </a:schemeClr>
                          </a:solidFill>
                          <a:latin typeface="Arial Hebrew Scholar Light" pitchFamily="2" charset="-79"/>
                          <a:cs typeface="Arial Hebrew Scholar Light" pitchFamily="2" charset="-79"/>
                        </a:rPr>
                        <a:t>Workshop</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or</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Hackathon</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700" b="0" i="0" dirty="0">
                          <a:solidFill>
                            <a:schemeClr val="tx1">
                              <a:lumMod val="75000"/>
                              <a:lumOff val="25000"/>
                            </a:schemeClr>
                          </a:solidFill>
                          <a:latin typeface="Arial Hebrew Scholar Light" pitchFamily="2" charset="-79"/>
                          <a:cs typeface="Arial Hebrew Scholar Light" pitchFamily="2" charset="-79"/>
                        </a:rPr>
                        <a:t>Reputation</a:t>
                      </a:r>
                      <a:r>
                        <a:rPr lang="zh-CN" altLang="en-US" sz="1700" b="0" i="0" baseline="0" dirty="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dirty="0">
                          <a:solidFill>
                            <a:schemeClr val="tx1">
                              <a:lumMod val="75000"/>
                              <a:lumOff val="25000"/>
                            </a:schemeClr>
                          </a:solidFill>
                          <a:latin typeface="Arial Hebrew Scholar Light" pitchFamily="2" charset="-79"/>
                          <a:cs typeface="Arial Hebrew Scholar Light" pitchFamily="2" charset="-79"/>
                        </a:rPr>
                        <a:t>building</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6">
                        <a:alpha val="20000"/>
                      </a:schemeClr>
                    </a:solidFill>
                  </a:tcPr>
                </a:tc>
                <a:extLst>
                  <a:ext uri="{0D108BD9-81ED-4DB2-BD59-A6C34878D82A}">
                    <a16:rowId xmlns:a16="http://schemas.microsoft.com/office/drawing/2014/main" val="10003"/>
                  </a:ext>
                </a:extLst>
              </a:tr>
              <a:tr h="761386">
                <a:tc>
                  <a:txBody>
                    <a:bodyPr/>
                    <a:lstStyle/>
                    <a:p>
                      <a:pPr algn="ctr"/>
                      <a:r>
                        <a:rPr lang="en-US" altLang="zh-CN" sz="1700" b="0" i="0">
                          <a:solidFill>
                            <a:schemeClr val="tx1">
                              <a:lumMod val="75000"/>
                              <a:lumOff val="25000"/>
                            </a:schemeClr>
                          </a:solidFill>
                          <a:latin typeface="Arial Hebrew Scholar Light" pitchFamily="2" charset="-79"/>
                          <a:cs typeface="Arial Hebrew Scholar Light" pitchFamily="2" charset="-79"/>
                        </a:rPr>
                        <a:t>4</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altLang="zh-CN" sz="1700" b="0" i="0">
                          <a:solidFill>
                            <a:schemeClr val="tx1">
                              <a:lumMod val="75000"/>
                              <a:lumOff val="25000"/>
                            </a:schemeClr>
                          </a:solidFill>
                          <a:latin typeface="Arial Hebrew Scholar Light" pitchFamily="2" charset="-79"/>
                          <a:cs typeface="Arial Hebrew Scholar Light" pitchFamily="2" charset="-79"/>
                        </a:rPr>
                        <a:t>The</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1</a:t>
                      </a:r>
                      <a:r>
                        <a:rPr lang="en-US" altLang="zh-CN" sz="1700" b="0" i="0" baseline="30000">
                          <a:solidFill>
                            <a:schemeClr val="tx1">
                              <a:lumMod val="75000"/>
                              <a:lumOff val="25000"/>
                            </a:schemeClr>
                          </a:solidFill>
                          <a:latin typeface="Arial Hebrew Scholar Light" pitchFamily="2" charset="-79"/>
                          <a:cs typeface="Arial Hebrew Scholar Light" pitchFamily="2" charset="-79"/>
                        </a:rPr>
                        <a:t>st</a:t>
                      </a:r>
                      <a:r>
                        <a:rPr lang="zh-CN" altLang="en-US" sz="1700" b="0" i="0">
                          <a:solidFill>
                            <a:schemeClr val="tx1">
                              <a:lumMod val="75000"/>
                              <a:lumOff val="25000"/>
                            </a:schemeClr>
                          </a:solidFill>
                          <a:latin typeface="Arial Hebrew Scholar Light" pitchFamily="2" charset="-79"/>
                          <a:cs typeface="Arial Hebrew Scholar Light" pitchFamily="2" charset="-79"/>
                        </a:rPr>
                        <a:t> </a:t>
                      </a:r>
                      <a:r>
                        <a:rPr lang="en-US" altLang="zh-CN" sz="1700" b="0" i="0">
                          <a:solidFill>
                            <a:schemeClr val="tx1">
                              <a:lumMod val="75000"/>
                              <a:lumOff val="25000"/>
                            </a:schemeClr>
                          </a:solidFill>
                          <a:latin typeface="Arial Hebrew Scholar Light" pitchFamily="2" charset="-79"/>
                          <a:cs typeface="Arial Hebrew Scholar Light" pitchFamily="2" charset="-79"/>
                        </a:rPr>
                        <a:t>Global</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Token</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Economy</a:t>
                      </a:r>
                      <a:r>
                        <a:rPr lang="zh-CN" altLang="en-US" sz="1700" b="0" i="0" baseline="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a:solidFill>
                            <a:schemeClr val="tx1">
                              <a:lumMod val="75000"/>
                              <a:lumOff val="25000"/>
                            </a:schemeClr>
                          </a:solidFill>
                          <a:latin typeface="Arial Hebrew Scholar Light" pitchFamily="2" charset="-79"/>
                          <a:cs typeface="Arial Hebrew Scholar Light" pitchFamily="2" charset="-79"/>
                        </a:rPr>
                        <a:t>Summit</a:t>
                      </a:r>
                      <a:endParaRPr lang="en-US" sz="1700" b="0" i="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rPr>
                        <a:t>Conference</a:t>
                      </a: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700" b="0" i="0" dirty="0">
                          <a:solidFill>
                            <a:schemeClr val="tx1">
                              <a:lumMod val="75000"/>
                              <a:lumOff val="25000"/>
                            </a:schemeClr>
                          </a:solidFill>
                          <a:latin typeface="Arial Hebrew Scholar Light" pitchFamily="2" charset="-79"/>
                          <a:cs typeface="Arial Hebrew Scholar Light" pitchFamily="2" charset="-79"/>
                        </a:rPr>
                        <a:t>Reputation</a:t>
                      </a:r>
                      <a:r>
                        <a:rPr lang="zh-CN" altLang="en-US" sz="1700" b="0" i="0" baseline="0" dirty="0">
                          <a:solidFill>
                            <a:schemeClr val="tx1">
                              <a:lumMod val="75000"/>
                              <a:lumOff val="25000"/>
                            </a:schemeClr>
                          </a:solidFill>
                          <a:latin typeface="Arial Hebrew Scholar Light" pitchFamily="2" charset="-79"/>
                          <a:cs typeface="Arial Hebrew Scholar Light" pitchFamily="2" charset="-79"/>
                        </a:rPr>
                        <a:t> </a:t>
                      </a:r>
                      <a:r>
                        <a:rPr lang="en-US" altLang="zh-CN" sz="1700" b="0" i="0" baseline="0" dirty="0">
                          <a:solidFill>
                            <a:schemeClr val="tx1">
                              <a:lumMod val="75000"/>
                              <a:lumOff val="25000"/>
                            </a:schemeClr>
                          </a:solidFill>
                          <a:latin typeface="Arial Hebrew Scholar Light" pitchFamily="2" charset="-79"/>
                          <a:cs typeface="Arial Hebrew Scholar Light" pitchFamily="2" charset="-79"/>
                        </a:rPr>
                        <a:t>building</a:t>
                      </a:r>
                      <a:endParaRPr lang="en-US" sz="1700" b="0" i="0" dirty="0">
                        <a:solidFill>
                          <a:schemeClr val="tx1">
                            <a:lumMod val="75000"/>
                            <a:lumOff val="25000"/>
                          </a:schemeClr>
                        </a:solidFill>
                        <a:latin typeface="Arial Hebrew Scholar Light" pitchFamily="2" charset="-79"/>
                        <a:ea typeface="Arial Unicode MS" charset="0"/>
                        <a:cs typeface="Arial Hebrew Scholar Light" pitchFamily="2" charset="-79"/>
                      </a:endParaRPr>
                    </a:p>
                  </a:txBody>
                  <a:tcPr marL="208867" marR="141002" marT="104433" marB="104433"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1045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624</Words>
  <Application>Microsoft Macintosh PowerPoint</Application>
  <PresentationFormat>Widescreen</PresentationFormat>
  <Paragraphs>151</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Hebrew Scholar Light</vt:lpstr>
      <vt:lpstr>Calibri</vt:lpstr>
      <vt:lpstr>Calibri Light</vt:lpstr>
      <vt:lpstr>Office Theme</vt:lpstr>
      <vt:lpstr>Token Economy Institute</vt:lpstr>
      <vt:lpstr>Background</vt:lpstr>
      <vt:lpstr>Why Token Economy matters a lot?</vt:lpstr>
      <vt:lpstr>Vision</vt:lpstr>
      <vt:lpstr>How does TEI work?</vt:lpstr>
      <vt:lpstr>Overall Structure</vt:lpstr>
      <vt:lpstr>What TEI will do?  Promote the application and practice of Token Economy into real life business scenarios. </vt:lpstr>
      <vt:lpstr>Deliverables</vt:lpstr>
      <vt:lpstr>Milestones</vt:lpstr>
      <vt:lpstr>Incentive Model of TEI(initiating period)</vt:lpstr>
      <vt:lpstr>How to Collaborate</vt:lpstr>
      <vt:lpstr>In the long run…</vt:lpstr>
      <vt:lpstr>Some ideas from the models and practice of token economy white paper</vt:lpstr>
      <vt:lpstr>What is Token Economy?</vt:lpstr>
      <vt:lpstr>DAC vs. DAO</vt:lpstr>
      <vt:lpstr>What are included in Token Economy? </vt:lpstr>
      <vt:lpstr>From Internet economy to Token Economy</vt:lpstr>
      <vt:lpstr>DAC &amp; Token Economy</vt:lpstr>
      <vt:lpstr>Example of Devils -the death of Fcoin</vt:lpstr>
      <vt:lpstr>Dramatic ending</vt:lpstr>
      <vt:lpstr>Why?</vt:lpstr>
      <vt:lpstr>The big circle</vt:lpstr>
      <vt:lpstr>How to do?</vt:lpstr>
      <vt:lpstr>Token Economy Institute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Economy Institute</dc:title>
  <dc:creator>Kevin Liu</dc:creator>
  <cp:lastModifiedBy>Kevin Liu</cp:lastModifiedBy>
  <cp:revision>12</cp:revision>
  <dcterms:created xsi:type="dcterms:W3CDTF">2018-11-30T19:52:27Z</dcterms:created>
  <dcterms:modified xsi:type="dcterms:W3CDTF">2018-12-17T18:58:04Z</dcterms:modified>
</cp:coreProperties>
</file>