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anjari"/>
      <p:regular r:id="rId18"/>
      <p:bold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7CCCD3-A3AE-4948-B0D8-7D1A7B5A74A7}">
  <a:tblStyle styleId="{6F7CCCD3-A3AE-4948-B0D8-7D1A7B5A7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21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anjari-bold.fntdata"/><Relationship Id="rId18" Type="http://schemas.openxmlformats.org/officeDocument/2006/relationships/font" Target="fonts/Manjar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3822aa05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ad3822aa05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f87136e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df87136e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d3822aa05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ad3822aa05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f87136e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df87136e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f87136e9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df87136e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f87136e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df87136e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f87136e9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df87136e9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f87136e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df87136e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f87136e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df87136e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f87136e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df87136e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16461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35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9100" y="3240275"/>
            <a:ext cx="467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anjari"/>
              <a:buNone/>
              <a:defRPr sz="19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5056675" y="1396800"/>
            <a:ext cx="33741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5247000" y="2379450"/>
            <a:ext cx="318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17091" y="2915590"/>
            <a:ext cx="3855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715150" y="1831378"/>
            <a:ext cx="385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717091" y="2608577"/>
            <a:ext cx="38550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29925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91213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13225" y="2186325"/>
            <a:ext cx="7717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0496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10481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6221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4" type="subTitle"/>
          </p:nvPr>
        </p:nvSpPr>
        <p:spPr>
          <a:xfrm>
            <a:off x="36206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6196788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6" type="subTitle"/>
          </p:nvPr>
        </p:nvSpPr>
        <p:spPr>
          <a:xfrm>
            <a:off x="6195288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7" type="subTitle"/>
          </p:nvPr>
        </p:nvSpPr>
        <p:spPr>
          <a:xfrm>
            <a:off x="10496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8" type="subTitle"/>
          </p:nvPr>
        </p:nvSpPr>
        <p:spPr>
          <a:xfrm>
            <a:off x="10481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9" type="subTitle"/>
          </p:nvPr>
        </p:nvSpPr>
        <p:spPr>
          <a:xfrm>
            <a:off x="36221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3" type="subTitle"/>
          </p:nvPr>
        </p:nvSpPr>
        <p:spPr>
          <a:xfrm>
            <a:off x="36206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4" type="subTitle"/>
          </p:nvPr>
        </p:nvSpPr>
        <p:spPr>
          <a:xfrm>
            <a:off x="6196788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5" type="subTitle"/>
          </p:nvPr>
        </p:nvSpPr>
        <p:spPr>
          <a:xfrm>
            <a:off x="6195288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hasCustomPrompt="1" type="title"/>
          </p:nvPr>
        </p:nvSpPr>
        <p:spPr>
          <a:xfrm>
            <a:off x="1875750" y="1969975"/>
            <a:ext cx="5392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875750" y="2864070"/>
            <a:ext cx="5392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1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93683" y="2606187"/>
            <a:ext cx="404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14350" y="2606187"/>
            <a:ext cx="4041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title"/>
          </p:nvPr>
        </p:nvSpPr>
        <p:spPr>
          <a:xfrm>
            <a:off x="714350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>
            <a:off x="2466750" y="3977775"/>
            <a:ext cx="4038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4" type="title"/>
          </p:nvPr>
        </p:nvSpPr>
        <p:spPr>
          <a:xfrm>
            <a:off x="2464950" y="35084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8"/>
          <p:cNvSpPr txBox="1"/>
          <p:nvPr>
            <p:ph idx="5" type="title"/>
          </p:nvPr>
        </p:nvSpPr>
        <p:spPr>
          <a:xfrm>
            <a:off x="4393683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with numbers">
  <p:cSld name="CUSTOM_1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1048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subTitle"/>
          </p:nvPr>
        </p:nvSpPr>
        <p:spPr>
          <a:xfrm>
            <a:off x="6191975" y="3296406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3" type="subTitle"/>
          </p:nvPr>
        </p:nvSpPr>
        <p:spPr>
          <a:xfrm>
            <a:off x="6193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4" type="subTitle"/>
          </p:nvPr>
        </p:nvSpPr>
        <p:spPr>
          <a:xfrm>
            <a:off x="3619475" y="2978431"/>
            <a:ext cx="1905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5" type="subTitle"/>
          </p:nvPr>
        </p:nvSpPr>
        <p:spPr>
          <a:xfrm>
            <a:off x="10484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6" type="subTitle"/>
          </p:nvPr>
        </p:nvSpPr>
        <p:spPr>
          <a:xfrm>
            <a:off x="36209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7" type="title"/>
          </p:nvPr>
        </p:nvSpPr>
        <p:spPr>
          <a:xfrm>
            <a:off x="1640225" y="2210684"/>
            <a:ext cx="71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19"/>
          <p:cNvSpPr txBox="1"/>
          <p:nvPr>
            <p:ph idx="8" type="title"/>
          </p:nvPr>
        </p:nvSpPr>
        <p:spPr>
          <a:xfrm>
            <a:off x="42107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19"/>
          <p:cNvSpPr txBox="1"/>
          <p:nvPr>
            <p:ph idx="9" type="title"/>
          </p:nvPr>
        </p:nvSpPr>
        <p:spPr>
          <a:xfrm>
            <a:off x="67832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419150" y="1209675"/>
            <a:ext cx="63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13225" y="3106488"/>
            <a:ext cx="7717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199150" y="1905000"/>
            <a:ext cx="4745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0" y="1587250"/>
            <a:ext cx="3858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4572000" y="1985963"/>
            <a:ext cx="385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13225" y="768100"/>
            <a:ext cx="385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713225" y="1300138"/>
            <a:ext cx="3858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subTitle"/>
          </p:nvPr>
        </p:nvSpPr>
        <p:spPr>
          <a:xfrm>
            <a:off x="710688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subTitle"/>
          </p:nvPr>
        </p:nvSpPr>
        <p:spPr>
          <a:xfrm>
            <a:off x="709188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4" type="subTitle"/>
          </p:nvPr>
        </p:nvSpPr>
        <p:spPr>
          <a:xfrm>
            <a:off x="2800794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5" type="subTitle"/>
          </p:nvPr>
        </p:nvSpPr>
        <p:spPr>
          <a:xfrm>
            <a:off x="2799294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1013" y="539500"/>
            <a:ext cx="385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500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 flipH="1">
            <a:off x="4571013" y="127352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4571013" y="4276750"/>
            <a:ext cx="385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/>
        </p:nvSpPr>
        <p:spPr>
          <a:xfrm>
            <a:off x="4949163" y="3409950"/>
            <a:ext cx="3095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/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rces">
  <p:cSld name="CUSTOM_10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4754825" y="1193858"/>
            <a:ext cx="3676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2" type="subTitle"/>
          </p:nvPr>
        </p:nvSpPr>
        <p:spPr>
          <a:xfrm>
            <a:off x="4754825" y="1465458"/>
            <a:ext cx="3675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3" type="subTitle"/>
          </p:nvPr>
        </p:nvSpPr>
        <p:spPr>
          <a:xfrm>
            <a:off x="704850" y="1192958"/>
            <a:ext cx="3676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4" type="subTitle"/>
          </p:nvPr>
        </p:nvSpPr>
        <p:spPr>
          <a:xfrm>
            <a:off x="704850" y="1465458"/>
            <a:ext cx="3676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20750" y="-10425"/>
            <a:ext cx="9144000" cy="52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713225" y="16461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35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569100" y="3240275"/>
            <a:ext cx="467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490024" y="539496"/>
            <a:ext cx="49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3396551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2" type="subTitle"/>
          </p:nvPr>
        </p:nvSpPr>
        <p:spPr>
          <a:xfrm>
            <a:off x="3419651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0"/>
          <p:cNvSpPr txBox="1"/>
          <p:nvPr>
            <p:ph idx="3" type="title"/>
          </p:nvPr>
        </p:nvSpPr>
        <p:spPr>
          <a:xfrm>
            <a:off x="4027901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30"/>
          <p:cNvSpPr txBox="1"/>
          <p:nvPr>
            <p:ph idx="4" type="subTitle"/>
          </p:nvPr>
        </p:nvSpPr>
        <p:spPr>
          <a:xfrm>
            <a:off x="3396551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5" type="subTitle"/>
          </p:nvPr>
        </p:nvSpPr>
        <p:spPr>
          <a:xfrm>
            <a:off x="3419651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6" type="title"/>
          </p:nvPr>
        </p:nvSpPr>
        <p:spPr>
          <a:xfrm>
            <a:off x="4027901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30"/>
          <p:cNvSpPr txBox="1"/>
          <p:nvPr>
            <p:ph idx="7" type="subTitle"/>
          </p:nvPr>
        </p:nvSpPr>
        <p:spPr>
          <a:xfrm>
            <a:off x="6156480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8" type="subTitle"/>
          </p:nvPr>
        </p:nvSpPr>
        <p:spPr>
          <a:xfrm>
            <a:off x="6179580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9" type="title"/>
          </p:nvPr>
        </p:nvSpPr>
        <p:spPr>
          <a:xfrm>
            <a:off x="6787830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30"/>
          <p:cNvSpPr txBox="1"/>
          <p:nvPr>
            <p:ph idx="13" type="subTitle"/>
          </p:nvPr>
        </p:nvSpPr>
        <p:spPr>
          <a:xfrm>
            <a:off x="6156480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4" type="subTitle"/>
          </p:nvPr>
        </p:nvSpPr>
        <p:spPr>
          <a:xfrm>
            <a:off x="6179580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5" type="title"/>
          </p:nvPr>
        </p:nvSpPr>
        <p:spPr>
          <a:xfrm>
            <a:off x="6787830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1024500" y="1859772"/>
            <a:ext cx="286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1024500" y="2307825"/>
            <a:ext cx="2865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490024" y="539496"/>
            <a:ext cx="49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396551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3419651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4027901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" name="Google Shape;24;p4"/>
          <p:cNvSpPr txBox="1"/>
          <p:nvPr>
            <p:ph idx="4" type="subTitle"/>
          </p:nvPr>
        </p:nvSpPr>
        <p:spPr>
          <a:xfrm>
            <a:off x="3396551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5" type="subTitle"/>
          </p:nvPr>
        </p:nvSpPr>
        <p:spPr>
          <a:xfrm>
            <a:off x="3419651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6" type="title"/>
          </p:nvPr>
        </p:nvSpPr>
        <p:spPr>
          <a:xfrm>
            <a:off x="4027901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4"/>
          <p:cNvSpPr txBox="1"/>
          <p:nvPr>
            <p:ph idx="7" type="subTitle"/>
          </p:nvPr>
        </p:nvSpPr>
        <p:spPr>
          <a:xfrm>
            <a:off x="6156480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8" type="subTitle"/>
          </p:nvPr>
        </p:nvSpPr>
        <p:spPr>
          <a:xfrm>
            <a:off x="6179580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9" type="title"/>
          </p:nvPr>
        </p:nvSpPr>
        <p:spPr>
          <a:xfrm>
            <a:off x="6787830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" name="Google Shape;30;p4"/>
          <p:cNvSpPr txBox="1"/>
          <p:nvPr>
            <p:ph idx="13" type="subTitle"/>
          </p:nvPr>
        </p:nvSpPr>
        <p:spPr>
          <a:xfrm>
            <a:off x="6156480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4" type="subTitle"/>
          </p:nvPr>
        </p:nvSpPr>
        <p:spPr>
          <a:xfrm>
            <a:off x="6179580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5" type="title"/>
          </p:nvPr>
        </p:nvSpPr>
        <p:spPr>
          <a:xfrm>
            <a:off x="6787830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1045925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2" type="subTitle"/>
          </p:nvPr>
        </p:nvSpPr>
        <p:spPr>
          <a:xfrm>
            <a:off x="1044425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3" type="subTitle"/>
          </p:nvPr>
        </p:nvSpPr>
        <p:spPr>
          <a:xfrm>
            <a:off x="3621163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4" type="subTitle"/>
          </p:nvPr>
        </p:nvSpPr>
        <p:spPr>
          <a:xfrm>
            <a:off x="3619663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5" type="subTitle"/>
          </p:nvPr>
        </p:nvSpPr>
        <p:spPr>
          <a:xfrm>
            <a:off x="6193475" y="311166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6" type="subTitle"/>
          </p:nvPr>
        </p:nvSpPr>
        <p:spPr>
          <a:xfrm>
            <a:off x="6191975" y="3439032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2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722450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2" type="subTitle"/>
          </p:nvPr>
        </p:nvSpPr>
        <p:spPr>
          <a:xfrm>
            <a:off x="720950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3" type="subTitle"/>
          </p:nvPr>
        </p:nvSpPr>
        <p:spPr>
          <a:xfrm>
            <a:off x="2654896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4" type="subTitle"/>
          </p:nvPr>
        </p:nvSpPr>
        <p:spPr>
          <a:xfrm>
            <a:off x="2653398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5" type="subTitle"/>
          </p:nvPr>
        </p:nvSpPr>
        <p:spPr>
          <a:xfrm>
            <a:off x="4587991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6" type="subTitle"/>
          </p:nvPr>
        </p:nvSpPr>
        <p:spPr>
          <a:xfrm>
            <a:off x="4586496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7" type="subTitle"/>
          </p:nvPr>
        </p:nvSpPr>
        <p:spPr>
          <a:xfrm>
            <a:off x="6514667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8" type="subTitle"/>
          </p:nvPr>
        </p:nvSpPr>
        <p:spPr>
          <a:xfrm>
            <a:off x="6513175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9" type="title"/>
          </p:nvPr>
        </p:nvSpPr>
        <p:spPr>
          <a:xfrm>
            <a:off x="722450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7" name="Google Shape;227;p34"/>
          <p:cNvSpPr txBox="1"/>
          <p:nvPr>
            <p:ph idx="13" type="title"/>
          </p:nvPr>
        </p:nvSpPr>
        <p:spPr>
          <a:xfrm>
            <a:off x="2654896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8" name="Google Shape;228;p34"/>
          <p:cNvSpPr txBox="1"/>
          <p:nvPr>
            <p:ph idx="14" type="title"/>
          </p:nvPr>
        </p:nvSpPr>
        <p:spPr>
          <a:xfrm>
            <a:off x="4587991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9" name="Google Shape;229;p34"/>
          <p:cNvSpPr txBox="1"/>
          <p:nvPr>
            <p:ph idx="15" type="title"/>
          </p:nvPr>
        </p:nvSpPr>
        <p:spPr>
          <a:xfrm>
            <a:off x="6514667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7096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2" type="subTitle"/>
          </p:nvPr>
        </p:nvSpPr>
        <p:spPr>
          <a:xfrm>
            <a:off x="7081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3" type="subTitle"/>
          </p:nvPr>
        </p:nvSpPr>
        <p:spPr>
          <a:xfrm>
            <a:off x="26400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4" type="subTitle"/>
          </p:nvPr>
        </p:nvSpPr>
        <p:spPr>
          <a:xfrm>
            <a:off x="26385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5" type="subTitle"/>
          </p:nvPr>
        </p:nvSpPr>
        <p:spPr>
          <a:xfrm>
            <a:off x="45704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6" type="subTitle"/>
          </p:nvPr>
        </p:nvSpPr>
        <p:spPr>
          <a:xfrm>
            <a:off x="45689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7" type="subTitle"/>
          </p:nvPr>
        </p:nvSpPr>
        <p:spPr>
          <a:xfrm>
            <a:off x="65008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8" type="subTitle"/>
          </p:nvPr>
        </p:nvSpPr>
        <p:spPr>
          <a:xfrm>
            <a:off x="64993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4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13225" y="539500"/>
            <a:ext cx="399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15175" y="1310068"/>
            <a:ext cx="399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800"/>
              <a:buFont typeface="Roboto Slab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7"/>
          <p:cNvSpPr txBox="1"/>
          <p:nvPr>
            <p:ph type="title"/>
          </p:nvPr>
        </p:nvSpPr>
        <p:spPr>
          <a:xfrm>
            <a:off x="5056675" y="1396800"/>
            <a:ext cx="33741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5247000" y="2379450"/>
            <a:ext cx="318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717091" y="2915590"/>
            <a:ext cx="3855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>
            <a:off x="715150" y="1831378"/>
            <a:ext cx="385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39"/>
          <p:cNvSpPr txBox="1"/>
          <p:nvPr>
            <p:ph idx="2" type="subTitle"/>
          </p:nvPr>
        </p:nvSpPr>
        <p:spPr>
          <a:xfrm>
            <a:off x="717091" y="2608577"/>
            <a:ext cx="38550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829925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40"/>
          <p:cNvSpPr txBox="1"/>
          <p:nvPr>
            <p:ph idx="2" type="body"/>
          </p:nvPr>
        </p:nvSpPr>
        <p:spPr>
          <a:xfrm>
            <a:off x="4691213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713225" y="2186325"/>
            <a:ext cx="7717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024500" y="1859772"/>
            <a:ext cx="286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024500" y="2307825"/>
            <a:ext cx="2865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10496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2" type="subTitle"/>
          </p:nvPr>
        </p:nvSpPr>
        <p:spPr>
          <a:xfrm>
            <a:off x="10481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2"/>
          <p:cNvSpPr txBox="1"/>
          <p:nvPr>
            <p:ph idx="3" type="subTitle"/>
          </p:nvPr>
        </p:nvSpPr>
        <p:spPr>
          <a:xfrm>
            <a:off x="36221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4" type="subTitle"/>
          </p:nvPr>
        </p:nvSpPr>
        <p:spPr>
          <a:xfrm>
            <a:off x="36206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5" type="subTitle"/>
          </p:nvPr>
        </p:nvSpPr>
        <p:spPr>
          <a:xfrm>
            <a:off x="6196788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2"/>
          <p:cNvSpPr txBox="1"/>
          <p:nvPr>
            <p:ph idx="6" type="subTitle"/>
          </p:nvPr>
        </p:nvSpPr>
        <p:spPr>
          <a:xfrm>
            <a:off x="6195288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7" type="subTitle"/>
          </p:nvPr>
        </p:nvSpPr>
        <p:spPr>
          <a:xfrm>
            <a:off x="10496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2"/>
          <p:cNvSpPr txBox="1"/>
          <p:nvPr>
            <p:ph idx="8" type="subTitle"/>
          </p:nvPr>
        </p:nvSpPr>
        <p:spPr>
          <a:xfrm>
            <a:off x="10481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idx="9" type="subTitle"/>
          </p:nvPr>
        </p:nvSpPr>
        <p:spPr>
          <a:xfrm>
            <a:off x="36221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2"/>
          <p:cNvSpPr txBox="1"/>
          <p:nvPr>
            <p:ph idx="13" type="subTitle"/>
          </p:nvPr>
        </p:nvSpPr>
        <p:spPr>
          <a:xfrm>
            <a:off x="36206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14" type="subTitle"/>
          </p:nvPr>
        </p:nvSpPr>
        <p:spPr>
          <a:xfrm>
            <a:off x="6196788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2"/>
          <p:cNvSpPr txBox="1"/>
          <p:nvPr>
            <p:ph idx="15" type="subTitle"/>
          </p:nvPr>
        </p:nvSpPr>
        <p:spPr>
          <a:xfrm>
            <a:off x="6195288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hasCustomPrompt="1" type="title"/>
          </p:nvPr>
        </p:nvSpPr>
        <p:spPr>
          <a:xfrm>
            <a:off x="1875750" y="1969975"/>
            <a:ext cx="5392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1875750" y="2864070"/>
            <a:ext cx="5392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1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4393683" y="2606187"/>
            <a:ext cx="404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4"/>
          <p:cNvSpPr txBox="1"/>
          <p:nvPr>
            <p:ph idx="1" type="subTitle"/>
          </p:nvPr>
        </p:nvSpPr>
        <p:spPr>
          <a:xfrm>
            <a:off x="714350" y="2606187"/>
            <a:ext cx="4041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4"/>
          <p:cNvSpPr txBox="1"/>
          <p:nvPr>
            <p:ph idx="2" type="title"/>
          </p:nvPr>
        </p:nvSpPr>
        <p:spPr>
          <a:xfrm>
            <a:off x="714350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44"/>
          <p:cNvSpPr txBox="1"/>
          <p:nvPr>
            <p:ph idx="3" type="subTitle"/>
          </p:nvPr>
        </p:nvSpPr>
        <p:spPr>
          <a:xfrm>
            <a:off x="2466750" y="3977775"/>
            <a:ext cx="4038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4"/>
          <p:cNvSpPr txBox="1"/>
          <p:nvPr>
            <p:ph idx="4" type="title"/>
          </p:nvPr>
        </p:nvSpPr>
        <p:spPr>
          <a:xfrm>
            <a:off x="2464950" y="35084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44"/>
          <p:cNvSpPr txBox="1"/>
          <p:nvPr>
            <p:ph idx="5" type="title"/>
          </p:nvPr>
        </p:nvSpPr>
        <p:spPr>
          <a:xfrm>
            <a:off x="4393683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with numbers">
  <p:cSld name="CUSTOM_1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5"/>
          <p:cNvSpPr txBox="1"/>
          <p:nvPr>
            <p:ph idx="1" type="subTitle"/>
          </p:nvPr>
        </p:nvSpPr>
        <p:spPr>
          <a:xfrm>
            <a:off x="1048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2" type="subTitle"/>
          </p:nvPr>
        </p:nvSpPr>
        <p:spPr>
          <a:xfrm>
            <a:off x="6191975" y="3296406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3" type="subTitle"/>
          </p:nvPr>
        </p:nvSpPr>
        <p:spPr>
          <a:xfrm>
            <a:off x="6193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idx="4" type="subTitle"/>
          </p:nvPr>
        </p:nvSpPr>
        <p:spPr>
          <a:xfrm>
            <a:off x="3619475" y="2978431"/>
            <a:ext cx="1905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5"/>
          <p:cNvSpPr txBox="1"/>
          <p:nvPr>
            <p:ph idx="5" type="subTitle"/>
          </p:nvPr>
        </p:nvSpPr>
        <p:spPr>
          <a:xfrm>
            <a:off x="10484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5"/>
          <p:cNvSpPr txBox="1"/>
          <p:nvPr>
            <p:ph idx="6" type="subTitle"/>
          </p:nvPr>
        </p:nvSpPr>
        <p:spPr>
          <a:xfrm>
            <a:off x="36209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5"/>
          <p:cNvSpPr txBox="1"/>
          <p:nvPr>
            <p:ph idx="7" type="title"/>
          </p:nvPr>
        </p:nvSpPr>
        <p:spPr>
          <a:xfrm>
            <a:off x="1640225" y="2210684"/>
            <a:ext cx="71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45"/>
          <p:cNvSpPr txBox="1"/>
          <p:nvPr>
            <p:ph idx="8" type="title"/>
          </p:nvPr>
        </p:nvSpPr>
        <p:spPr>
          <a:xfrm>
            <a:off x="42107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45"/>
          <p:cNvSpPr txBox="1"/>
          <p:nvPr>
            <p:ph idx="9" type="title"/>
          </p:nvPr>
        </p:nvSpPr>
        <p:spPr>
          <a:xfrm>
            <a:off x="67832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6"/>
          <p:cNvSpPr txBox="1"/>
          <p:nvPr>
            <p:ph idx="1" type="subTitle"/>
          </p:nvPr>
        </p:nvSpPr>
        <p:spPr>
          <a:xfrm>
            <a:off x="1419150" y="1209675"/>
            <a:ext cx="63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713225" y="3106488"/>
            <a:ext cx="7717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7"/>
          <p:cNvSpPr txBox="1"/>
          <p:nvPr>
            <p:ph idx="1" type="subTitle"/>
          </p:nvPr>
        </p:nvSpPr>
        <p:spPr>
          <a:xfrm>
            <a:off x="2199150" y="1905000"/>
            <a:ext cx="4745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8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4572000" y="1587250"/>
            <a:ext cx="3858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8"/>
          <p:cNvSpPr txBox="1"/>
          <p:nvPr>
            <p:ph idx="1" type="subTitle"/>
          </p:nvPr>
        </p:nvSpPr>
        <p:spPr>
          <a:xfrm>
            <a:off x="4572000" y="1985963"/>
            <a:ext cx="385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9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713225" y="768100"/>
            <a:ext cx="385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9"/>
          <p:cNvSpPr txBox="1"/>
          <p:nvPr>
            <p:ph idx="1" type="subTitle"/>
          </p:nvPr>
        </p:nvSpPr>
        <p:spPr>
          <a:xfrm>
            <a:off x="713225" y="1300138"/>
            <a:ext cx="3858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9"/>
          <p:cNvSpPr txBox="1"/>
          <p:nvPr>
            <p:ph idx="2" type="subTitle"/>
          </p:nvPr>
        </p:nvSpPr>
        <p:spPr>
          <a:xfrm>
            <a:off x="710688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9"/>
          <p:cNvSpPr txBox="1"/>
          <p:nvPr>
            <p:ph idx="3" type="subTitle"/>
          </p:nvPr>
        </p:nvSpPr>
        <p:spPr>
          <a:xfrm>
            <a:off x="709188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9"/>
          <p:cNvSpPr txBox="1"/>
          <p:nvPr>
            <p:ph idx="4" type="subTitle"/>
          </p:nvPr>
        </p:nvSpPr>
        <p:spPr>
          <a:xfrm>
            <a:off x="2800794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9"/>
          <p:cNvSpPr txBox="1"/>
          <p:nvPr>
            <p:ph idx="5" type="subTitle"/>
          </p:nvPr>
        </p:nvSpPr>
        <p:spPr>
          <a:xfrm>
            <a:off x="2799294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4571013" y="539500"/>
            <a:ext cx="385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5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0"/>
          <p:cNvSpPr txBox="1"/>
          <p:nvPr>
            <p:ph idx="1" type="subTitle"/>
          </p:nvPr>
        </p:nvSpPr>
        <p:spPr>
          <a:xfrm flipH="1">
            <a:off x="4571013" y="127352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" name="Google Shape;328;p50"/>
          <p:cNvSpPr txBox="1"/>
          <p:nvPr>
            <p:ph idx="2" type="subTitle"/>
          </p:nvPr>
        </p:nvSpPr>
        <p:spPr>
          <a:xfrm>
            <a:off x="4571013" y="4276750"/>
            <a:ext cx="385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0"/>
          <p:cNvSpPr txBox="1"/>
          <p:nvPr/>
        </p:nvSpPr>
        <p:spPr>
          <a:xfrm>
            <a:off x="4949163" y="3409950"/>
            <a:ext cx="3095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rces">
  <p:cSld name="CUSTOM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1"/>
          <p:cNvSpPr txBox="1"/>
          <p:nvPr>
            <p:ph idx="1" type="subTitle"/>
          </p:nvPr>
        </p:nvSpPr>
        <p:spPr>
          <a:xfrm>
            <a:off x="4754825" y="1193858"/>
            <a:ext cx="3676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1"/>
          <p:cNvSpPr txBox="1"/>
          <p:nvPr>
            <p:ph idx="2" type="subTitle"/>
          </p:nvPr>
        </p:nvSpPr>
        <p:spPr>
          <a:xfrm>
            <a:off x="4754825" y="1465458"/>
            <a:ext cx="3675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5" name="Google Shape;335;p51"/>
          <p:cNvSpPr txBox="1"/>
          <p:nvPr>
            <p:ph idx="3" type="subTitle"/>
          </p:nvPr>
        </p:nvSpPr>
        <p:spPr>
          <a:xfrm>
            <a:off x="704850" y="1192958"/>
            <a:ext cx="3676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1"/>
          <p:cNvSpPr txBox="1"/>
          <p:nvPr>
            <p:ph idx="4" type="subTitle"/>
          </p:nvPr>
        </p:nvSpPr>
        <p:spPr>
          <a:xfrm>
            <a:off x="704850" y="1465458"/>
            <a:ext cx="3676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045925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1044425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621163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3619663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5" type="subTitle"/>
          </p:nvPr>
        </p:nvSpPr>
        <p:spPr>
          <a:xfrm>
            <a:off x="6193475" y="311166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6" type="subTitle"/>
          </p:nvPr>
        </p:nvSpPr>
        <p:spPr>
          <a:xfrm>
            <a:off x="6191975" y="3439032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/>
          <p:nvPr/>
        </p:nvSpPr>
        <p:spPr>
          <a:xfrm>
            <a:off x="20750" y="-10425"/>
            <a:ext cx="9144000" cy="52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2">
  <p:cSld name="CUSTOM_3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722450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subTitle"/>
          </p:nvPr>
        </p:nvSpPr>
        <p:spPr>
          <a:xfrm>
            <a:off x="720950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subTitle"/>
          </p:nvPr>
        </p:nvSpPr>
        <p:spPr>
          <a:xfrm>
            <a:off x="2654896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4" type="subTitle"/>
          </p:nvPr>
        </p:nvSpPr>
        <p:spPr>
          <a:xfrm>
            <a:off x="2653398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5" type="subTitle"/>
          </p:nvPr>
        </p:nvSpPr>
        <p:spPr>
          <a:xfrm>
            <a:off x="4587991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6" type="subTitle"/>
          </p:nvPr>
        </p:nvSpPr>
        <p:spPr>
          <a:xfrm>
            <a:off x="4586496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7" type="subTitle"/>
          </p:nvPr>
        </p:nvSpPr>
        <p:spPr>
          <a:xfrm>
            <a:off x="6514667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8" type="subTitle"/>
          </p:nvPr>
        </p:nvSpPr>
        <p:spPr>
          <a:xfrm>
            <a:off x="6513175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9" type="title"/>
          </p:nvPr>
        </p:nvSpPr>
        <p:spPr>
          <a:xfrm>
            <a:off x="722450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0" name="Google Shape;60;p8"/>
          <p:cNvSpPr txBox="1"/>
          <p:nvPr>
            <p:ph idx="13" type="title"/>
          </p:nvPr>
        </p:nvSpPr>
        <p:spPr>
          <a:xfrm>
            <a:off x="2654896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" name="Google Shape;61;p8"/>
          <p:cNvSpPr txBox="1"/>
          <p:nvPr>
            <p:ph idx="14" type="title"/>
          </p:nvPr>
        </p:nvSpPr>
        <p:spPr>
          <a:xfrm>
            <a:off x="4587991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2" name="Google Shape;62;p8"/>
          <p:cNvSpPr txBox="1"/>
          <p:nvPr>
            <p:ph idx="15" type="title"/>
          </p:nvPr>
        </p:nvSpPr>
        <p:spPr>
          <a:xfrm>
            <a:off x="6514667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7096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subTitle"/>
          </p:nvPr>
        </p:nvSpPr>
        <p:spPr>
          <a:xfrm>
            <a:off x="7081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subTitle"/>
          </p:nvPr>
        </p:nvSpPr>
        <p:spPr>
          <a:xfrm>
            <a:off x="26400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4" type="subTitle"/>
          </p:nvPr>
        </p:nvSpPr>
        <p:spPr>
          <a:xfrm>
            <a:off x="26385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5" type="subTitle"/>
          </p:nvPr>
        </p:nvSpPr>
        <p:spPr>
          <a:xfrm>
            <a:off x="45704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6" type="subTitle"/>
          </p:nvPr>
        </p:nvSpPr>
        <p:spPr>
          <a:xfrm>
            <a:off x="45689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7" type="subTitle"/>
          </p:nvPr>
        </p:nvSpPr>
        <p:spPr>
          <a:xfrm>
            <a:off x="65008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8" type="subTitle"/>
          </p:nvPr>
        </p:nvSpPr>
        <p:spPr>
          <a:xfrm>
            <a:off x="64993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713225" y="539500"/>
            <a:ext cx="399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Manjari"/>
                <a:ea typeface="Manjari"/>
                <a:cs typeface="Manjari"/>
                <a:sym typeface="Manja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15175" y="1310068"/>
            <a:ext cx="399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800"/>
              <a:buFont typeface="Roboto Slab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None/>
              <a:defRPr b="0" i="0" sz="2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rot="5400000">
            <a:off x="8796300" y="4795875"/>
            <a:ext cx="543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None/>
              <a:defRPr b="0" i="0" sz="2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/>
          <p:nvPr/>
        </p:nvSpPr>
        <p:spPr>
          <a:xfrm rot="5400000">
            <a:off x="8796300" y="4795875"/>
            <a:ext cx="543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idx="1" type="subTitle"/>
          </p:nvPr>
        </p:nvSpPr>
        <p:spPr>
          <a:xfrm>
            <a:off x="569225" y="3719875"/>
            <a:ext cx="4677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200"/>
              <a:t>MATTEO FABBRI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</p:txBody>
      </p:sp>
      <p:sp>
        <p:nvSpPr>
          <p:cNvPr id="344" name="Google Shape;344;p53"/>
          <p:cNvSpPr txBox="1"/>
          <p:nvPr>
            <p:ph type="ctrTitle"/>
          </p:nvPr>
        </p:nvSpPr>
        <p:spPr>
          <a:xfrm>
            <a:off x="713225" y="17993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REGRESSION FOR HIGH-LEVEL TIMBRAL FEATURES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500"/>
              <a:t>MUSIC INFORMATION RETRIEVAL 2022/23</a:t>
            </a:r>
            <a:endParaRPr sz="1500"/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25" y="152400"/>
            <a:ext cx="1570875" cy="5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800" y="1138750"/>
            <a:ext cx="2866001" cy="28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08" name="Google Shape;408;p6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168650" y="1067125"/>
            <a:ext cx="86568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Models with, </a:t>
            </a:r>
            <a:r>
              <a:rPr b="1" lang="en" sz="1800" u="sng"/>
              <a:t>in all Convolutional layers,</a:t>
            </a:r>
            <a:r>
              <a:rPr b="1" lang="en" sz="1800" u="sng"/>
              <a:t> as many kernel filters as the number of features to be predicted (7) perform best comparing to their </a:t>
            </a:r>
            <a:r>
              <a:rPr b="1" lang="en" sz="1800" u="sng"/>
              <a:t>size</a:t>
            </a:r>
            <a:endParaRPr b="1" sz="1800" u="sng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700"/>
              <a:buChar char="○"/>
            </a:pPr>
            <a:r>
              <a:rPr b="1" lang="en" sz="1700"/>
              <a:t>Biggest model and 7-filters models are the same, the only difference is the number of filters in the Convolutional layers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800"/>
              <a:t>Probably because </a:t>
            </a:r>
            <a:r>
              <a:rPr b="1" lang="en" sz="1800" u="sng"/>
              <a:t>there is 1 ‘dedicated’ convolutional filter for each spectral feature</a:t>
            </a:r>
            <a:r>
              <a:rPr b="1" lang="en" sz="1700"/>
              <a:t>, and also all Convolutional layers have the same number of filters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Biggest model has almost half of the smallest model’s loss, but also ~16 times more parameters, and 3 times its number of layers 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Smallest model has better performance than mid-sized model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/>
          <p:nvPr>
            <p:ph type="title"/>
          </p:nvPr>
        </p:nvSpPr>
        <p:spPr>
          <a:xfrm>
            <a:off x="164750" y="1241200"/>
            <a:ext cx="41931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200"/>
              <a:t>THANK YOU FOR YOUR ATTENTION!</a:t>
            </a:r>
            <a:endParaRPr sz="3200"/>
          </a:p>
        </p:txBody>
      </p:sp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1089425" y="2840200"/>
            <a:ext cx="22467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/>
              <a:t>Any questions? </a:t>
            </a:r>
            <a:endParaRPr sz="2000"/>
          </a:p>
        </p:txBody>
      </p:sp>
      <p:sp>
        <p:nvSpPr>
          <p:cNvPr id="416" name="Google Shape;416;p6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00" y="1235400"/>
            <a:ext cx="2672724" cy="26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715175" y="1474675"/>
            <a:ext cx="78432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Interested in Generative models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That expose </a:t>
            </a:r>
            <a:r>
              <a:rPr b="1" lang="en" sz="1900" u="sng"/>
              <a:t>continuous</a:t>
            </a:r>
            <a:r>
              <a:rPr b="1" lang="en" sz="1900"/>
              <a:t> and </a:t>
            </a:r>
            <a:r>
              <a:rPr b="1" lang="en" sz="1900" u="sng"/>
              <a:t>meaningful</a:t>
            </a:r>
            <a:r>
              <a:rPr b="1" lang="en" sz="1900"/>
              <a:t> synthesis </a:t>
            </a:r>
            <a:r>
              <a:rPr b="1" lang="en" sz="1900" u="sng"/>
              <a:t>control</a:t>
            </a:r>
            <a:r>
              <a:rPr b="1" lang="en" sz="1900"/>
              <a:t> parameters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Supervised regression task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my model can be, after training, the Encoder of an Autoencoder Synthesizer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715175" y="865075"/>
            <a:ext cx="78432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Freesound one-shot percussive sounds dataset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10254 one shot electronic percussive sounds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Sampled at 16 kHZ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annotated with 7 continuous-valued synthesis parameters 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depth, brightness, roughness, warmth, sharpness, boominess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DATASET pre-processing</a:t>
            </a:r>
            <a:endParaRPr/>
          </a:p>
        </p:txBody>
      </p:sp>
      <p:sp>
        <p:nvSpPr>
          <p:cNvPr id="366" name="Google Shape;366;p5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715175" y="865075"/>
            <a:ext cx="78432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I normalized the annotations values between 0. and 1.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0 padded the sounds to reach 1 sec. Duration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all sounds with same duration 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Fixed input layer length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ALGORITHMS / METHODS</a:t>
            </a:r>
            <a:endParaRPr/>
          </a:p>
        </p:txBody>
      </p:sp>
      <p:sp>
        <p:nvSpPr>
          <p:cNvPr id="373" name="Google Shape;373;p5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715175" y="1017475"/>
            <a:ext cx="78432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Keras (TensorFlow)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Initial issues with the data shape and the Input layer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Fixed using a Python generator for tensorflow.data.Dataset() with mirdata loader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Traditional CNN Architecture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1D Convolutional layers and MaxPooling layers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Flattening layers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Dense layers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ALGORITHMS / METHODS</a:t>
            </a:r>
            <a:endParaRPr/>
          </a:p>
        </p:txBody>
      </p:sp>
      <p:sp>
        <p:nvSpPr>
          <p:cNvPr id="380" name="Google Shape;380;p5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715175" y="1017475"/>
            <a:ext cx="78432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4 models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Different size (num. of layers, num. of nodes per layer)</a:t>
            </a:r>
            <a:endParaRPr b="1" sz="19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Same dataset shuffle and train/validation/test splits (80/20)</a:t>
            </a:r>
            <a:endParaRPr b="1" sz="18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Kernel filter size is always 7 audio samples</a:t>
            </a:r>
            <a:endParaRPr b="1" sz="1900"/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" sz="1900"/>
              <a:t>Number of filters varies</a:t>
            </a:r>
            <a:endParaRPr b="1" sz="1900"/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" sz="1900"/>
              <a:t>Stride varies</a:t>
            </a:r>
            <a:endParaRPr b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/>
              <a:t>All activation functions are ReLU (linear non negative)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MODELS - Architectures</a:t>
            </a:r>
            <a:endParaRPr/>
          </a:p>
        </p:txBody>
      </p:sp>
      <p:sp>
        <p:nvSpPr>
          <p:cNvPr id="387" name="Google Shape;387;p5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8" name="Google Shape;388;p59"/>
          <p:cNvGraphicFramePr/>
          <p:nvPr/>
        </p:nvGraphicFramePr>
        <p:xfrm>
          <a:off x="754600" y="87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{6F7CCCD3-A3AE-4948-B0D8-7D1A7B5A74A7}</a:tableStyleId>
              </a:tblPr>
              <a:tblGrid>
                <a:gridCol w="1672750"/>
                <a:gridCol w="1802650"/>
                <a:gridCol w="1977975"/>
                <a:gridCol w="2181400"/>
              </a:tblGrid>
              <a:tr h="63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of layers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of parameters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3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Big-size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x 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2.122.371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0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filters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x 3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348.063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3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Mid-size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x 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283.623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3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Small-size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130.697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394" name="Google Shape;394;p6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60"/>
          <p:cNvSpPr txBox="1"/>
          <p:nvPr>
            <p:ph idx="1" type="body"/>
          </p:nvPr>
        </p:nvSpPr>
        <p:spPr>
          <a:xfrm>
            <a:off x="715175" y="1474675"/>
            <a:ext cx="78432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Mean absolute error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Better not to use absolute square error because with values &lt; 1. the residuals would look smaller than they actually are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type="title"/>
          </p:nvPr>
        </p:nvSpPr>
        <p:spPr>
          <a:xfrm>
            <a:off x="280225" y="253750"/>
            <a:ext cx="4637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01" name="Google Shape;401;p6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2" name="Google Shape;402;p61"/>
          <p:cNvGraphicFramePr/>
          <p:nvPr/>
        </p:nvGraphicFramePr>
        <p:xfrm>
          <a:off x="833650" y="88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{6F7CCCD3-A3AE-4948-B0D8-7D1A7B5A74A7}</a:tableStyleId>
              </a:tblPr>
              <a:tblGrid>
                <a:gridCol w="1018425"/>
                <a:gridCol w="1080525"/>
                <a:gridCol w="1254400"/>
                <a:gridCol w="1155025"/>
                <a:gridCol w="670675"/>
                <a:gridCol w="1279225"/>
                <a:gridCol w="1018425"/>
              </a:tblGrid>
              <a:tr h="82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layers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Architecture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Num. of parameters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time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loss after last epoch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loss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Big-size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x 3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2.122.371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23 min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filters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x 3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348.063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23 min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Mid-size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x 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283.623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21 min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Small-size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Conv1D x 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   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130.697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~16 min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ral Minimalist Breakthrough by Slidesgo">
  <a:themeElements>
    <a:clrScheme name="Simple Light">
      <a:dk1>
        <a:srgbClr val="000000"/>
      </a:dk1>
      <a:lt1>
        <a:srgbClr val="F0F0F0"/>
      </a:lt1>
      <a:dk2>
        <a:srgbClr val="595959"/>
      </a:dk2>
      <a:lt2>
        <a:srgbClr val="FFFFFF"/>
      </a:lt2>
      <a:accent1>
        <a:srgbClr val="CECECE"/>
      </a:accent1>
      <a:accent2>
        <a:srgbClr val="A7A7A7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oral Minimalist Breakthrough by Slidesgo">
  <a:themeElements>
    <a:clrScheme name="Simple Light">
      <a:dk1>
        <a:srgbClr val="000000"/>
      </a:dk1>
      <a:lt1>
        <a:srgbClr val="F0F0F0"/>
      </a:lt1>
      <a:dk2>
        <a:srgbClr val="595959"/>
      </a:dk2>
      <a:lt2>
        <a:srgbClr val="FFFFFF"/>
      </a:lt2>
      <a:accent1>
        <a:srgbClr val="CECECE"/>
      </a:accent1>
      <a:accent2>
        <a:srgbClr val="A7A7A7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