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04D-A0E3-4115-B86A-45BB2752C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9EBE9-164B-9FF8-684E-900D8F832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7223-CB50-BC4D-CCFB-B4C13788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03AF-4CBE-051B-077E-22C5EB7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9412-0C65-FDE8-1A43-A6B97BC2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338B-3C07-9307-5DA9-13C1AA5E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3808-298B-B329-9F06-9F02CA8F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A8FC-B9DA-73B1-3326-B18B30BF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8E00-C51A-552C-9F7D-92B84D5F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8227-B866-86E4-58D8-A4C23281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6B84-601C-F7EE-8136-42E81699D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4EAA9-689F-51A2-1089-21548F5D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4701-AD1A-6721-5E4A-FE28B3AE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2A99-6ADE-C2A9-BC3D-C20C8581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7D41-7DCA-E70D-90A1-53437DD5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3A40-6964-51F7-211B-A28A5960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A6E7-DFFE-59BD-0137-EE4D5922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6C27-18E3-3E8C-E60A-8A64381A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33AE-C454-C881-B07B-F944C0E3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9CD1-9B5F-6A93-90D9-98FFF211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5FFB-89C8-8846-7E23-C20FCC3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C3FD-ACB5-DA11-AEDA-F92762B5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A7DC-6886-9403-79B2-6FA50E60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239D-0D0B-F9CC-142E-333B96DB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8123-EF57-C828-606C-7F0C56A8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587D-765C-EB38-FC96-29D78406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A5EE-6A27-8F92-2699-32BB099F2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04D08-F4CF-4D4B-53D7-65AC1EF5B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8568C-C50C-24B7-1D31-00D96CC6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333F-4AA8-CB04-117C-209E4168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445A-5E28-F1A3-2A32-B802AAA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63DF-4663-9CDF-C71C-F5F6ECEC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5870-0C11-7C7A-2036-065D97A93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FD685-2E26-9FED-CD3C-F4865E8B6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C11F8-9512-B67B-673C-FF46F20CE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04DB3-19E0-9819-4208-68A08B40B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53E74-D403-BB6D-CFB8-A53F8F67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BB3CD-506C-4406-FFF9-1032A038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EEB27-83C6-9829-72AA-6E01EDBA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A563-2ABF-0108-9028-2F93141A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7E2B0-51C0-FC96-F167-DFAD0B0E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42F4C-5302-1FC1-C643-DF817D55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C8D9-684E-E31F-CAE7-930579B0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EF170-30A6-14F1-21F1-B280BC0F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5B9C-AEA9-9D49-15BA-25117657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21EA6-B83E-F114-F112-06446596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4D19-D599-DB46-5725-494DA951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1FED-EF8B-E966-9A87-438C9407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FB970-63F5-9B53-5DA0-4681BC481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8D7B8-5B95-C7E3-DAC9-2F870BC5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C7FD-306A-91B4-F3AA-63F24913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DAE1D-E467-68BB-C56F-F35FD306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AEEB-1BBC-F983-0B6F-DC2DF7FD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55EF1-68DB-A7C3-4848-11EE5AD89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9DE2-68F9-AC07-FACA-63AD39D5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0D4E-6777-AB2E-9612-C20B39D3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7CCC-E52A-90A1-DC9C-769539EF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D49F-A643-ECD9-421E-4F97DC7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5627F-A7A3-1B99-E4FF-A361D4BF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3D0B-EBB0-F4CA-D633-88FA5BA3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54E9-FD52-A887-F7B4-4A38B1760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A027-0300-4B92-BEC4-EE9A89DBDBF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DDC6-2201-B46D-7C3E-38738B08E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D405-06B8-7F69-64AE-D422D9B36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13D3-ED51-4434-9856-77692101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59C02-4802-17F0-33D2-39BCB8BD4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0" i="0">
                <a:solidFill>
                  <a:schemeClr val="tx2"/>
                </a:solidFill>
                <a:effectLst/>
                <a:latin typeface="Söhne"/>
              </a:rPr>
              <a:t>Pet Clinic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E2E11-4024-F11C-5606-FF318D70F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mk-MK" sz="2000">
                <a:solidFill>
                  <a:schemeClr val="tx2"/>
                </a:solidFill>
              </a:rPr>
              <a:t>Методиј Бужаровски 193155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Dog">
            <a:extLst>
              <a:ext uri="{FF2B5EF4-FFF2-40B4-BE49-F238E27FC236}">
                <a16:creationId xmlns:a16="http://schemas.microsoft.com/office/drawing/2014/main" id="{6D0B399E-B6F3-F2E2-853D-B757FAA75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29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A3915-6E22-09B1-8C80-3EE12EB3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br>
              <a:rPr lang="en-US" sz="4200" b="0" i="0" u="none" strike="noStrike" baseline="0" dirty="0"/>
            </a:br>
            <a:r>
              <a:rPr lang="en-US" sz="4200" b="0" i="0" u="none" strike="noStrike" baseline="0" dirty="0"/>
              <a:t>Introduction </a:t>
            </a:r>
            <a:br>
              <a:rPr lang="en-US" sz="4200" b="0" i="0" u="none" strike="noStrike" baseline="0" dirty="0"/>
            </a:br>
            <a:endParaRPr lang="en-US" sz="42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92F7-5DF3-F805-3FB4-56710BF8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00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The Laravel Pet Clinic project aims to create a comprehensive web application for managing pet-related task. The project scope leverages user authentication, appointment scheduling, pet management, medical records, staff management, a contact form, and a blog </a:t>
            </a:r>
          </a:p>
          <a:p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endParaRPr lang="en-US" sz="2000" dirty="0"/>
          </a:p>
        </p:txBody>
      </p:sp>
      <p:pic>
        <p:nvPicPr>
          <p:cNvPr id="5" name="Picture 4" descr="A cartoon of a building&#10;&#10;Description automatically generated">
            <a:extLst>
              <a:ext uri="{FF2B5EF4-FFF2-40B4-BE49-F238E27FC236}">
                <a16:creationId xmlns:a16="http://schemas.microsoft.com/office/drawing/2014/main" id="{1C6437D6-B38B-5ABC-301F-85E12857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123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C4694-80EB-990B-659C-7598D46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br>
              <a:rPr lang="en-US" sz="2500" b="0" i="0" u="none" strike="noStrike" baseline="0"/>
            </a:br>
            <a:r>
              <a:rPr lang="en-US" sz="2500" b="0" i="0" u="none" strike="noStrike" baseline="0"/>
              <a:t>Technologies Used </a:t>
            </a:r>
            <a:br>
              <a:rPr lang="en-US" sz="2500" b="0" i="0" u="none" strike="noStrike" baseline="0"/>
            </a:br>
            <a:endParaRPr lang="en-US" sz="25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29B2-999C-0B1C-B431-52AACB41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 b="0" i="0" u="none" strike="noStrike" baseline="0">
              <a:latin typeface="Calibri" panose="020F0502020204030204" pitchFamily="34" charset="0"/>
            </a:endParaRPr>
          </a:p>
          <a:p>
            <a:r>
              <a:rPr lang="en-US" sz="2000" b="0" i="0" u="none" strike="noStrike" baseline="0">
                <a:latin typeface="Calibri" panose="020F0502020204030204" pitchFamily="34" charset="0"/>
              </a:rPr>
              <a:t>The project leverages Laravel, a popular PHP framework known for its robustness and ease of use. Other technologies include HTML, CSS, JavaScript, Bootstrap and MySQL for the database. </a:t>
            </a:r>
          </a:p>
          <a:p>
            <a:endParaRPr lang="en-US" sz="2000" b="0" i="0" u="none" strike="noStrike" baseline="0">
              <a:latin typeface="Calibri" panose="020F0502020204030204" pitchFamily="34" charset="0"/>
            </a:endParaRPr>
          </a:p>
          <a:p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building&#10;&#10;Description automatically generated">
            <a:extLst>
              <a:ext uri="{FF2B5EF4-FFF2-40B4-BE49-F238E27FC236}">
                <a16:creationId xmlns:a16="http://schemas.microsoft.com/office/drawing/2014/main" id="{B0AFC794-008C-AD01-4884-EBF7E5A54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" r="4" b="18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F1ADC-D4D5-77BC-8ED3-8D25043C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 Key Features</a:t>
            </a:r>
          </a:p>
        </p:txBody>
      </p:sp>
      <p:pic>
        <p:nvPicPr>
          <p:cNvPr id="4" name="Picture 3" descr="A cartoon of a building&#10;&#10;Description automatically generated">
            <a:extLst>
              <a:ext uri="{FF2B5EF4-FFF2-40B4-BE49-F238E27FC236}">
                <a16:creationId xmlns:a16="http://schemas.microsoft.com/office/drawing/2014/main" id="{4D7318D1-AA34-259E-A7F1-C084AF2F4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" r="4" b="187"/>
          <a:stretch/>
        </p:blipFill>
        <p:spPr>
          <a:xfrm>
            <a:off x="630936" y="783068"/>
            <a:ext cx="5458968" cy="5291863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CC54-0766-EB1D-C53B-1687A7B6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/>
              <a:t>Core features of the application:</a:t>
            </a:r>
          </a:p>
          <a:p>
            <a:r>
              <a:rPr lang="en-US" sz="2200"/>
              <a:t>User authentication</a:t>
            </a:r>
          </a:p>
          <a:p>
            <a:r>
              <a:rPr lang="en-US" sz="2200"/>
              <a:t>Appointment scheduling</a:t>
            </a:r>
          </a:p>
          <a:p>
            <a:r>
              <a:rPr lang="en-US" sz="2200"/>
              <a:t>Pet management</a:t>
            </a:r>
          </a:p>
          <a:p>
            <a:r>
              <a:rPr lang="en-US" sz="2200"/>
              <a:t>Medical records</a:t>
            </a:r>
          </a:p>
          <a:p>
            <a:r>
              <a:rPr lang="en-US" sz="2200"/>
              <a:t>Staff management</a:t>
            </a:r>
          </a:p>
          <a:p>
            <a:r>
              <a:rPr lang="en-US" sz="2200"/>
              <a:t>Contact form</a:t>
            </a:r>
          </a:p>
          <a:p>
            <a:r>
              <a:rPr lang="en-US" sz="2200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77198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99565-482D-ADFE-60ED-03AEBC42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Schema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5F15A-7E22-94EF-774B-9B9AD84E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507" y="1129194"/>
            <a:ext cx="5536001" cy="45408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58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72455-D935-1802-CFF8-2AB295A9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6FCE4-D080-DA39-8F37-C7D1B33B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97" y="2071835"/>
            <a:ext cx="5608830" cy="27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Pet Clinic</vt:lpstr>
      <vt:lpstr> Introduction  </vt:lpstr>
      <vt:lpstr> Technologies Used  </vt:lpstr>
      <vt:lpstr> Key Features</vt:lpstr>
      <vt:lpstr>Database Schema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Clinic</dc:title>
  <dc:creator>Бужаровски Методиј</dc:creator>
  <cp:lastModifiedBy>Бужаровски Методиј</cp:lastModifiedBy>
  <cp:revision>1</cp:revision>
  <dcterms:created xsi:type="dcterms:W3CDTF">2023-09-17T22:46:24Z</dcterms:created>
  <dcterms:modified xsi:type="dcterms:W3CDTF">2023-09-17T22:58:16Z</dcterms:modified>
</cp:coreProperties>
</file>