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21977-FDD5-DAB7-5539-F6DA2FB08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64ABF8-411D-5BC2-9D4E-9850B9FA0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8042A1-C92C-9962-FFFA-D46F66EB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6876-460E-4658-A129-44E006CD739F}" type="datetimeFigureOut">
              <a:rPr lang="es-ES" smtClean="0"/>
              <a:t>01/02/2023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76C0EB-94A8-0A54-D288-3752E3F1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4E77D8-3CBC-8FB4-C642-62621B21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81E2-F1F9-45FB-BD85-33F8599920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338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06C0E-1A89-2937-3E23-DB69BD9E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79D5CE-FCDB-17F2-F623-71F87DE53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12CC39-78E0-A87C-4B55-1ECD62DB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6876-460E-4658-A129-44E006CD739F}" type="datetimeFigureOut">
              <a:rPr lang="es-ES" smtClean="0"/>
              <a:t>01/02/2023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90988A-3A31-784E-8CAE-4875AF14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3C53EC-1E5A-D26C-42AC-FD98B373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81E2-F1F9-45FB-BD85-33F8599920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13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08872A-11E4-7383-F8D8-EA863B84A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DA17BA-5F41-F2AA-114B-60AB40B1A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F7506B-1DFF-AC1D-1287-2362D960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6876-460E-4658-A129-44E006CD739F}" type="datetimeFigureOut">
              <a:rPr lang="es-ES" smtClean="0"/>
              <a:t>01/02/2023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41AB72-F6CE-B09B-BE2A-831DF16E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D6AA4B-C8CC-03D9-1378-74D4253AD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81E2-F1F9-45FB-BD85-33F8599920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68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1C8B5-A952-F2AC-D7E4-5D1C68CF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071B42-CA29-E906-4DE4-678BFD406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C225FA-0A27-B08D-0275-157D8B73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6876-460E-4658-A129-44E006CD739F}" type="datetimeFigureOut">
              <a:rPr lang="es-ES" smtClean="0"/>
              <a:t>01/02/2023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BF7BA3-A100-C414-E184-563D2B8B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CFA684-A92A-388B-1CF6-95B1DAF0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81E2-F1F9-45FB-BD85-33F8599920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416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DC8E2-5687-C27B-AB43-6FB03E6B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5A6978-9497-0F11-3798-6FE21896B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C5ABCB-1585-840A-1357-1EDAC440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6876-460E-4658-A129-44E006CD739F}" type="datetimeFigureOut">
              <a:rPr lang="es-ES" smtClean="0"/>
              <a:t>01/02/2023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07D073-0063-0248-C770-BF8550DC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D3908F-C143-4CC5-8BE3-A20B0266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81E2-F1F9-45FB-BD85-33F8599920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90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240A8-888D-AB47-5632-80C06A59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F431C6-B62C-DAB0-567D-ACA7018C0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338FA4-BDFB-593E-0B73-FB1844F93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4C1F58-823F-496F-7116-D6194E77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6876-460E-4658-A129-44E006CD739F}" type="datetimeFigureOut">
              <a:rPr lang="es-ES" smtClean="0"/>
              <a:t>01/02/2023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7AF879-D246-E1EF-E3A0-58D2CBFC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B1632D-6314-E442-9684-DBC45D038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81E2-F1F9-45FB-BD85-33F8599920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020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BD264-AFA8-1DE3-3806-52036F414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AB3D0E-7E89-1C9F-F9B2-B2143E7C1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31AFB2-C9A9-83D3-26BB-2AA2616E4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7E9676-F9A7-4F85-B7C2-27F970351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23108E3-5A22-2F66-6D5C-BAC5A997E1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9DE4BDF-CB31-FBA2-7AA5-A19AA0D3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6876-460E-4658-A129-44E006CD739F}" type="datetimeFigureOut">
              <a:rPr lang="es-ES" smtClean="0"/>
              <a:t>01/02/2023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C1F949F-1C05-EF8C-17F1-8908F3BE4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67AD94F-54D1-166B-750D-17F7AD56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81E2-F1F9-45FB-BD85-33F8599920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840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6EE02-A580-AE2F-F934-EF72E296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DA0C3C-B124-A1BD-DCCB-1CB0003D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6876-460E-4658-A129-44E006CD739F}" type="datetimeFigureOut">
              <a:rPr lang="es-ES" smtClean="0"/>
              <a:t>01/02/2023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05B43F-50BF-D5D4-F466-7BA02CF5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21F1FE-22AE-7DD6-24D2-29D4AE03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81E2-F1F9-45FB-BD85-33F8599920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958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B7005E-8A39-4A58-9638-41807FE08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6876-460E-4658-A129-44E006CD739F}" type="datetimeFigureOut">
              <a:rPr lang="es-ES" smtClean="0"/>
              <a:t>01/02/2023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34B444-CE0F-CE82-5508-2DB8DE26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597E69-00DC-DC86-1B68-83DEF4F2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81E2-F1F9-45FB-BD85-33F8599920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417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A2F73-8840-713C-6EF8-BF3ABF45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631FA0-2130-46DC-4638-AA2AADB27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DDACBB-B7D6-9E83-DAD4-975A474BA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20F0BB-D54A-5B88-6A5E-CB9D5D21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6876-460E-4658-A129-44E006CD739F}" type="datetimeFigureOut">
              <a:rPr lang="es-ES" smtClean="0"/>
              <a:t>01/02/2023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D6C697-1574-B708-AB4E-B1358161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4BD9E0-C537-8792-C259-BBFEC5C9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81E2-F1F9-45FB-BD85-33F8599920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085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94072-B6C7-FF18-DF30-FC7E088E3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772B33-45E4-54BA-613C-FE68D0A64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CCEA3A-FDED-1263-0C93-7F2160BC7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F9A335-242A-32CE-4B2C-1AA6DCB5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6876-460E-4658-A129-44E006CD739F}" type="datetimeFigureOut">
              <a:rPr lang="es-ES" smtClean="0"/>
              <a:t>01/02/2023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B7D8DE-7FC6-CE33-2A60-D03B71F2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B01CF7-E14D-72EE-BE48-199BC6C1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81E2-F1F9-45FB-BD85-33F8599920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751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AF17B5-F58E-85B2-B5AE-82DD4E113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BB1D46-8C68-AF64-513C-1F0E564BD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A5B9E1-2408-6DB5-3036-509534DD7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E6876-460E-4658-A129-44E006CD739F}" type="datetimeFigureOut">
              <a:rPr lang="es-ES" smtClean="0"/>
              <a:t>01/02/2023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C7EC69-AAD1-78F3-6146-455B2780F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694B0F-CEDB-6869-95F7-08D79DCA7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B81E2-F1F9-45FB-BD85-33F8599920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220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3B70B-B680-EA0C-87B8-D4508DE9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E461CD-B618-1846-7B9F-CE91A3DA3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Una función en R tiene la estructura de: </a:t>
            </a:r>
          </a:p>
          <a:p>
            <a:pPr lvl="1"/>
            <a:r>
              <a:rPr lang="es-ES" dirty="0"/>
              <a:t> </a:t>
            </a:r>
            <a:r>
              <a:rPr lang="es-ES" dirty="0" err="1"/>
              <a:t>nombre_funcion</a:t>
            </a:r>
            <a:r>
              <a:rPr lang="es-ES" dirty="0"/>
              <a:t>(&lt;lista de argumentos&gt;).</a:t>
            </a:r>
          </a:p>
          <a:p>
            <a:r>
              <a:rPr lang="es-ES" dirty="0"/>
              <a:t>Para asignar el valor de un argumento existen dos opciones.</a:t>
            </a:r>
          </a:p>
          <a:p>
            <a:pPr lvl="1"/>
            <a:r>
              <a:rPr lang="es-ES" dirty="0" err="1"/>
              <a:t>funcion</a:t>
            </a:r>
            <a:r>
              <a:rPr lang="es-ES" dirty="0"/>
              <a:t>(arg1 = v_arg1, arg2 = v_arg2)</a:t>
            </a:r>
          </a:p>
          <a:p>
            <a:pPr lvl="1"/>
            <a:r>
              <a:rPr lang="es-ES" dirty="0" err="1"/>
              <a:t>funcion</a:t>
            </a:r>
            <a:r>
              <a:rPr lang="es-ES" dirty="0"/>
              <a:t>(v_arg1, v_arg_2)</a:t>
            </a:r>
          </a:p>
          <a:p>
            <a:r>
              <a:rPr lang="es-ES" dirty="0"/>
              <a:t>Importante: En el segundo caso es necesario asignar los valores en el orden preestablecido por la función.</a:t>
            </a:r>
          </a:p>
          <a:p>
            <a:r>
              <a:rPr lang="es-ES" dirty="0"/>
              <a:t>Para averiguar dicho orden, así como el funcionamiento de una función, se debe hacer ?</a:t>
            </a:r>
            <a:r>
              <a:rPr lang="es-ES" dirty="0" err="1"/>
              <a:t>nombre_funcion</a:t>
            </a:r>
            <a:r>
              <a:rPr lang="es-E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401748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05CA3-61C9-F0DB-2DD6-10F9D90C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8128916-FEF2-62CA-AC40-041E7C57B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095" t="33720" r="20695" b="34169"/>
          <a:stretch/>
        </p:blipFill>
        <p:spPr>
          <a:xfrm>
            <a:off x="626723" y="1690687"/>
            <a:ext cx="10978847" cy="3903591"/>
          </a:xfrm>
        </p:spPr>
      </p:pic>
    </p:spTree>
    <p:extLst>
      <p:ext uri="{BB962C8B-B14F-4D97-AF65-F5344CB8AC3E}">
        <p14:creationId xmlns:p14="http://schemas.microsoft.com/office/powerpoint/2010/main" val="81884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74785-A3A0-00B7-AC68-C06DF0D8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– Clase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AD2C4A-B13D-1EF1-562A-1AAF0C9D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Desea analizar la evolución anual de graduados de educación por nivel de formación. A continuación se observan los indicadores.</a:t>
            </a:r>
          </a:p>
          <a:p>
            <a:pPr marL="0" indent="0">
              <a:buNone/>
            </a:pPr>
            <a:r>
              <a:rPr lang="es-ES" dirty="0"/>
              <a:t>pregrado &lt;- c(140, 70, 20, 120, 240)</a:t>
            </a:r>
          </a:p>
          <a:p>
            <a:pPr marL="0" indent="0">
              <a:buNone/>
            </a:pPr>
            <a:r>
              <a:rPr lang="es-ES" dirty="0"/>
              <a:t>postgrado &lt;- c(24, 50, 12, 40, 80)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1. Comparar la evolución de graduados por nivel de formación.</a:t>
            </a:r>
          </a:p>
          <a:p>
            <a:r>
              <a:rPr lang="es-ES" dirty="0"/>
              <a:t>2. ¿Qué nivel obtuvo menos bajas de graduados?</a:t>
            </a:r>
          </a:p>
          <a:p>
            <a:r>
              <a:rPr lang="es-ES" dirty="0"/>
              <a:t>3. ¿Qué año hubo más y menos graduados por nivel?</a:t>
            </a:r>
          </a:p>
          <a:p>
            <a:r>
              <a:rPr lang="es-ES" dirty="0"/>
              <a:t>4. Calcular total de graduados por nivel.</a:t>
            </a:r>
          </a:p>
        </p:txBody>
      </p:sp>
    </p:spTree>
    <p:extLst>
      <p:ext uri="{BB962C8B-B14F-4D97-AF65-F5344CB8AC3E}">
        <p14:creationId xmlns:p14="http://schemas.microsoft.com/office/powerpoint/2010/main" val="3794722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Panorámica</PresentationFormat>
  <Paragraphs>17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Funciones</vt:lpstr>
      <vt:lpstr>Presentación de PowerPoint</vt:lpstr>
      <vt:lpstr>Actividad – Clase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</dc:title>
  <dc:creator>sebastian</dc:creator>
  <cp:lastModifiedBy>sebastian</cp:lastModifiedBy>
  <cp:revision>1</cp:revision>
  <dcterms:created xsi:type="dcterms:W3CDTF">2023-02-01T20:53:26Z</dcterms:created>
  <dcterms:modified xsi:type="dcterms:W3CDTF">2023-02-01T20:53:50Z</dcterms:modified>
</cp:coreProperties>
</file>