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6" r:id="rId8"/>
    <p:sldId id="263" r:id="rId9"/>
    <p:sldId id="262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7" d="100"/>
          <a:sy n="57" d="100"/>
        </p:scale>
        <p:origin x="1362" y="1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0ED4-C7FC-BCB0-D716-57F27A662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EE901-8FE1-AC93-55B8-A256B8C42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1589-3155-B37F-F5C1-5EA9C55F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ÚLTIMO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C5C40-937F-31B1-99BA-9D5854A7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¿Cómo diseñarían un modo de TRADUCCIÓN entre culturas?</a:t>
            </a:r>
          </a:p>
          <a:p>
            <a:pPr lvl="1"/>
            <a:r>
              <a:rPr lang="es-ES" dirty="0"/>
              <a:t>¿Cómo le contarían a sus “yos” anteriores que es la investigación cuantitativa?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57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8E5C-C364-6570-210E-A2A5874F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9427F-AC11-5F24-63D3-4AB9556B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Resumir principales ideas del texto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Indagar en sus propios prejuicios, resistencias, temores, distancias iniciales; mostrar como se fueron transformando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Rescatar experiencias positivas de aprendizaje: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Textos que les tocaron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Experiencias generales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Contar mediante un ejercicio de traducción muy breve con un ejemplo que es la “cultura cuantitativa” a sus “yos” anteriores y cómo puede dialogar con la “cultura cualitativa”. 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47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C0A5-B342-6DBC-A117-14167F1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33E60-23A7-DE63-1392-228FF81A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Parte 1: Resumir, decir 5 a 10 puntos más importantes</a:t>
            </a:r>
          </a:p>
          <a:p>
            <a:r>
              <a:rPr lang="es-ES" dirty="0"/>
              <a:t>Parte 2: </a:t>
            </a:r>
          </a:p>
          <a:p>
            <a:pPr lvl="1"/>
            <a:r>
              <a:rPr lang="es-ES" dirty="0"/>
              <a:t>A) ¿Cómo estos textos, nuestras experiencias con la investigación cuantitativa y nuestras clases nos permiten entrar a un mundo nuevo?¿Cómo traducirían esos conocimientos a personas que no conocen ese mundo?</a:t>
            </a:r>
          </a:p>
          <a:p>
            <a:pPr lvl="1"/>
            <a:r>
              <a:rPr lang="es-ES" dirty="0"/>
              <a:t>B) ¿Qué recomendaciones les darían a sus “yos” anteriores para enfrentar ese “choque cultural”?</a:t>
            </a:r>
          </a:p>
          <a:p>
            <a:r>
              <a:rPr lang="es-ES" dirty="0"/>
              <a:t>Tiempo: Máximo 20 minutos!</a:t>
            </a:r>
          </a:p>
        </p:txBody>
      </p:sp>
    </p:spTree>
    <p:extLst>
      <p:ext uri="{BB962C8B-B14F-4D97-AF65-F5344CB8AC3E}">
        <p14:creationId xmlns:p14="http://schemas.microsoft.com/office/powerpoint/2010/main" val="176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9A03D-67A8-5E0B-D998-600E8756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13C2A-5A38-7E90-10F8-50CF56E3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Resumir texto, ver ideas principales, para luego ver para que nos sirve en nuestra reflexión sobre las metodologías cuantitativas</a:t>
            </a:r>
          </a:p>
          <a:p>
            <a:pPr lvl="1"/>
            <a:r>
              <a:rPr lang="es-ES" dirty="0"/>
              <a:t>Becker, H. (2018). Datos, pruebas e ideas. Por qué los científicos sociales deberían tomárselos más en serio y aprender de sus errores. Siglo XXI (19-40; 63-87)</a:t>
            </a:r>
          </a:p>
          <a:p>
            <a:pPr lvl="1"/>
            <a:r>
              <a:rPr lang="es-ES" dirty="0" err="1"/>
              <a:t>Best</a:t>
            </a:r>
            <a:r>
              <a:rPr lang="es-ES" dirty="0"/>
              <a:t>, J. (2004). Uso y abuso de las estadísticas. La distorsión en la percepción de los problemas sociales y políticos. Cuatro Vientos. (1-62)</a:t>
            </a:r>
          </a:p>
          <a:p>
            <a:pPr lvl="1"/>
            <a:r>
              <a:rPr lang="es-ES" dirty="0" err="1"/>
              <a:t>D’Ignazio</a:t>
            </a:r>
            <a:r>
              <a:rPr lang="es-ES" dirty="0"/>
              <a:t>, C., &amp; Klein, L. (2020). Data </a:t>
            </a:r>
            <a:r>
              <a:rPr lang="es-ES" dirty="0" err="1"/>
              <a:t>feminism</a:t>
            </a:r>
            <a:r>
              <a:rPr lang="es-ES" dirty="0"/>
              <a:t>. En </a:t>
            </a:r>
            <a:r>
              <a:rPr lang="es-ES" dirty="0" err="1"/>
              <a:t>Information</a:t>
            </a:r>
            <a:r>
              <a:rPr lang="es-ES" dirty="0"/>
              <a:t>, </a:t>
            </a:r>
            <a:r>
              <a:rPr lang="es-ES" dirty="0" err="1"/>
              <a:t>Communication</a:t>
            </a:r>
            <a:r>
              <a:rPr lang="es-ES" dirty="0"/>
              <a:t> &amp; </a:t>
            </a:r>
            <a:r>
              <a:rPr lang="es-ES" dirty="0" err="1"/>
              <a:t>Society</a:t>
            </a:r>
            <a:r>
              <a:rPr lang="es-ES" dirty="0"/>
              <a:t> (Vol. 24, Número 13). </a:t>
            </a:r>
            <a:r>
              <a:rPr lang="es-ES" dirty="0" err="1"/>
              <a:t>The</a:t>
            </a:r>
            <a:r>
              <a:rPr lang="es-ES" dirty="0"/>
              <a:t> MIT </a:t>
            </a:r>
            <a:r>
              <a:rPr lang="es-ES" dirty="0" err="1"/>
              <a:t>Press</a:t>
            </a:r>
            <a:r>
              <a:rPr lang="es-ES" dirty="0"/>
              <a:t>. https://doi.org/10.1080/1369118x.2020.1836249 (1-48)</a:t>
            </a:r>
          </a:p>
          <a:p>
            <a:pPr lvl="1"/>
            <a:r>
              <a:rPr lang="es-ES" dirty="0"/>
              <a:t>Sosa-Escudero, W. (2019). Big data. Breve manual para conocer la ciencia de datos que ya invadió nuestras vidas. Siglo XXI. (11-45); 67-87)</a:t>
            </a:r>
          </a:p>
        </p:txBody>
      </p:sp>
    </p:spTree>
    <p:extLst>
      <p:ext uri="{BB962C8B-B14F-4D97-AF65-F5344CB8AC3E}">
        <p14:creationId xmlns:p14="http://schemas.microsoft.com/office/powerpoint/2010/main" val="3503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18525-0394-B010-D168-83474D9A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48A80-35AA-8159-EBF4-94011D42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Indagar en el Choque cultural: </a:t>
            </a:r>
          </a:p>
          <a:p>
            <a:pPr lvl="1"/>
            <a:r>
              <a:rPr lang="es-ES" dirty="0"/>
              <a:t>Mundo de antropología: cualitativo </a:t>
            </a:r>
          </a:p>
          <a:p>
            <a:pPr lvl="1"/>
            <a:r>
              <a:rPr lang="es-ES" dirty="0"/>
              <a:t>Mundo de la estadística, la programación, a veces la sociología: cuantitativo</a:t>
            </a:r>
          </a:p>
          <a:p>
            <a:r>
              <a:rPr lang="es-ES" dirty="0"/>
              <a:t>Lo cuantitativo como otredad: </a:t>
            </a:r>
          </a:p>
          <a:p>
            <a:pPr lvl="1"/>
            <a:r>
              <a:rPr lang="es-ES" dirty="0"/>
              <a:t>Prejuicios, resistencias, temores, distancia: mitos: “matemáticas son difíciles, son aburridas, distintas”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9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09C46-3E39-A578-1E8B-6A102416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Choque cultural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6DFCC-6274-C21A-A6EA-1741D24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5A2FC0-B162-7FE7-D697-5AF839E00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" t="17261" r="39862" b="34730"/>
          <a:stretch/>
        </p:blipFill>
        <p:spPr>
          <a:xfrm>
            <a:off x="2031087" y="2285117"/>
            <a:ext cx="8129826" cy="4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A14E0-E00B-DC39-60D5-E21EE70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Investigación cuantitativa como una cultura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CEA26-1FF3-22E4-2787-02230D84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Tiene una división social del trabajo ¿Cuál?</a:t>
            </a:r>
          </a:p>
          <a:p>
            <a:pPr lvl="1"/>
            <a:r>
              <a:rPr lang="es-ES" dirty="0"/>
              <a:t>Tiene una forma de hacerse al conocimiento de otros ¿Cuál?</a:t>
            </a:r>
          </a:p>
          <a:p>
            <a:pPr lvl="1"/>
            <a:r>
              <a:rPr lang="es-ES" dirty="0"/>
              <a:t>Tiene una forma de seleccionar a las personas a investigar ¿Cómo?</a:t>
            </a:r>
          </a:p>
          <a:p>
            <a:pPr lvl="1"/>
            <a:r>
              <a:rPr lang="es-ES" dirty="0"/>
              <a:t>Tiene un conocimiento estructurante en el que se basa: ¿Cuál?</a:t>
            </a:r>
          </a:p>
          <a:p>
            <a:pPr lvl="1"/>
            <a:r>
              <a:rPr lang="es-ES" dirty="0"/>
              <a:t>Tiene ciertos lenguajes: ¿Cuál? ¿Cuáles?</a:t>
            </a:r>
          </a:p>
        </p:txBody>
      </p:sp>
    </p:spTree>
    <p:extLst>
      <p:ext uri="{BB962C8B-B14F-4D97-AF65-F5344CB8AC3E}">
        <p14:creationId xmlns:p14="http://schemas.microsoft.com/office/powerpoint/2010/main" val="17076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04C7-DE02-33F1-204F-C256E2D8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395F3-8887-6232-1CC8-5D1EB254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&lt;-</a:t>
            </a:r>
          </a:p>
          <a:p>
            <a:r>
              <a:rPr lang="es-ES" dirty="0"/>
              <a:t>f(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r>
              <a:rPr lang="es-ES" dirty="0"/>
              <a:t>[ , ]</a:t>
            </a:r>
          </a:p>
          <a:p>
            <a:r>
              <a:rPr lang="es-ES" dirty="0"/>
              <a:t>c( )</a:t>
            </a:r>
          </a:p>
          <a:p>
            <a:r>
              <a:rPr lang="es-ES" dirty="0"/>
              <a:t>%&gt;% </a:t>
            </a:r>
          </a:p>
          <a:p>
            <a:r>
              <a:rPr lang="es-ES" dirty="0"/>
              <a:t>$</a:t>
            </a:r>
          </a:p>
          <a:p>
            <a:r>
              <a:rPr lang="es-ES" dirty="0" err="1"/>
              <a:t>names</a:t>
            </a:r>
            <a:r>
              <a:rPr lang="es-ES" dirty="0"/>
              <a:t>(), </a:t>
            </a:r>
            <a:r>
              <a:rPr lang="es-ES" dirty="0" err="1"/>
              <a:t>unique</a:t>
            </a:r>
            <a:r>
              <a:rPr lang="es-ES" dirty="0"/>
              <a:t>()</a:t>
            </a:r>
          </a:p>
          <a:p>
            <a:r>
              <a:rPr lang="es-ES" dirty="0" err="1"/>
              <a:t>select</a:t>
            </a:r>
            <a:r>
              <a:rPr lang="es-ES" dirty="0"/>
              <a:t>(), </a:t>
            </a:r>
            <a:r>
              <a:rPr lang="es-ES" dirty="0" err="1"/>
              <a:t>filter</a:t>
            </a:r>
            <a:r>
              <a:rPr lang="es-ES" dirty="0"/>
              <a:t>(), </a:t>
            </a:r>
            <a:r>
              <a:rPr lang="es-ES" dirty="0" err="1"/>
              <a:t>mutate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535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43E52-7194-A318-438E-4D27153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etnográfico y </a:t>
            </a:r>
            <a:r>
              <a:rPr lang="es-ES" dirty="0" err="1"/>
              <a:t>autoetnográfico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90903-127F-76D4-BDF3-C0150371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Voluntad de sumergirse en ese mundo, entenderlo y participar en el: </a:t>
            </a:r>
          </a:p>
          <a:p>
            <a:pPr lvl="1"/>
            <a:r>
              <a:rPr lang="es-ES" dirty="0"/>
              <a:t>El curso, su práctica y las lecturas como proceso de traducción</a:t>
            </a:r>
          </a:p>
          <a:p>
            <a:pPr lvl="2"/>
            <a:r>
              <a:rPr lang="es-ES" dirty="0"/>
              <a:t>“Invocar” y “nombrar”</a:t>
            </a:r>
          </a:p>
          <a:p>
            <a:pPr lvl="2"/>
            <a:r>
              <a:rPr lang="es-ES" dirty="0"/>
              <a:t>Integrar sus propios intereses (lectura, trabajo de campo, salud, alcohol) a una practica de </a:t>
            </a:r>
            <a:r>
              <a:rPr lang="es-ES" dirty="0" err="1"/>
              <a:t>auto-investigación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7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3D2B-54CA-BBC4-2280-6C9B42BC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Entonces en términos prácticos…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FC36D-20E4-6738-854F-5E7C15A6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Indagar en sus propios prejuicios, resistencias, temores, distancia…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Rescatar experiencias positivas de aprendizajes: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qué les ha gustado de conocer este mundo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qué les permitió conocer el curso, los textos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 su experiencia con los programas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dirty="0"/>
              <a:t>qué piensan que les puede aportar a sus procesos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315014895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104</TotalTime>
  <Words>599</Words>
  <Application>Microsoft Office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Ejercicio</vt:lpstr>
      <vt:lpstr>Presentación</vt:lpstr>
      <vt:lpstr>parte1</vt:lpstr>
      <vt:lpstr>Parte 2</vt:lpstr>
      <vt:lpstr>Choque cultural</vt:lpstr>
      <vt:lpstr>Investigación cuantitativa como una cultura</vt:lpstr>
      <vt:lpstr>LENGUAJE</vt:lpstr>
      <vt:lpstr>Ejercicio etnográfico y autoetnográfico</vt:lpstr>
      <vt:lpstr>Entonces en términos prácticos… </vt:lpstr>
      <vt:lpstr>ÚLTIMO</vt:lpstr>
      <vt:lpstr>En suma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</dc:title>
  <dc:creator>sebastian</dc:creator>
  <cp:lastModifiedBy>sebastian</cp:lastModifiedBy>
  <cp:revision>4</cp:revision>
  <dcterms:created xsi:type="dcterms:W3CDTF">2023-04-20T12:54:26Z</dcterms:created>
  <dcterms:modified xsi:type="dcterms:W3CDTF">2023-04-20T14:39:11Z</dcterms:modified>
</cp:coreProperties>
</file>