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61ABB-7C91-4CC6-9443-A105E8758C38}">
          <p14:sldIdLst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otems@cio.gov.i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for the IT Professional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32596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601196" cy="1567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124869"/>
            <a:ext cx="9601196" cy="17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Legend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18353"/>
            <a:ext cx="9601200" cy="31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Parameters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Parameters automatically available with any Cmdlet</a:t>
            </a:r>
          </a:p>
          <a:p>
            <a:pPr algn="l" rtl="0"/>
            <a:r>
              <a:rPr lang="en-US" dirty="0" smtClean="0"/>
              <a:t>Implemented by PowerShell not Cmdlet developer</a:t>
            </a:r>
          </a:p>
          <a:p>
            <a:pPr algn="l" rtl="0"/>
            <a:r>
              <a:rPr lang="en-US" dirty="0" smtClean="0"/>
              <a:t>Override system defaults or preferences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677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688" y="2557463"/>
            <a:ext cx="807662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Mitigation Parameters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Many cmdlets also offer risk mitigation parameters</a:t>
            </a:r>
          </a:p>
          <a:p>
            <a:pPr algn="l" rtl="0"/>
            <a:r>
              <a:rPr lang="en-US" dirty="0" smtClean="0"/>
              <a:t>Typically when the cmdlet changes the system or application</a:t>
            </a:r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22" y="3897987"/>
            <a:ext cx="8786553" cy="10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8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Cmdlets – Get-Command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Discover Commands (cmdlets, functions, scripts, aliases)</a:t>
            </a:r>
          </a:p>
          <a:p>
            <a:pPr algn="l" rtl="0"/>
            <a:r>
              <a:rPr lang="en-US" dirty="0" smtClean="0"/>
              <a:t>Can show command </a:t>
            </a:r>
            <a:r>
              <a:rPr lang="en-US" dirty="0" err="1" smtClean="0"/>
              <a:t>sytax</a:t>
            </a:r>
            <a:endParaRPr lang="en-US" dirty="0" smtClean="0"/>
          </a:p>
          <a:p>
            <a:pPr algn="l" rtl="0"/>
            <a:r>
              <a:rPr lang="en-US" dirty="0" smtClean="0"/>
              <a:t>Can also discover external commands (.exe, .</a:t>
            </a:r>
            <a:r>
              <a:rPr lang="en-US" dirty="0" err="1" smtClean="0"/>
              <a:t>cpl</a:t>
            </a:r>
            <a:r>
              <a:rPr lang="en-US" dirty="0" smtClean="0"/>
              <a:t>, .</a:t>
            </a:r>
            <a:r>
              <a:rPr lang="en-US" dirty="0" err="1" smtClean="0"/>
              <a:t>msc</a:t>
            </a:r>
            <a:r>
              <a:rPr lang="en-US" dirty="0" smtClean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08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Cmdlets – Get Help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Cmdlet help</a:t>
            </a:r>
          </a:p>
          <a:p>
            <a:pPr algn="l" rtl="0"/>
            <a:r>
              <a:rPr lang="en-US" dirty="0" smtClean="0"/>
              <a:t>Concept Help</a:t>
            </a:r>
          </a:p>
          <a:p>
            <a:pPr algn="l" rtl="0"/>
            <a:r>
              <a:rPr lang="en-US" dirty="0" smtClean="0"/>
              <a:t>Command Examples</a:t>
            </a:r>
          </a:p>
          <a:p>
            <a:pPr algn="l" rtl="0"/>
            <a:r>
              <a:rPr lang="en-US" dirty="0" smtClean="0"/>
              <a:t>Detailed Syntax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113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5069" y="1719354"/>
            <a:ext cx="8158688" cy="1822514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15067" y="3812799"/>
            <a:ext cx="8158690" cy="1889731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Pipeline Input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Pipeline Object Manipulation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Pipeline Output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917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Input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Input from External Commands</a:t>
            </a:r>
          </a:p>
          <a:p>
            <a:pPr algn="l" rtl="0"/>
            <a:r>
              <a:rPr lang="en-US" dirty="0" smtClean="0"/>
              <a:t>Input from Cmdlets</a:t>
            </a:r>
          </a:p>
          <a:p>
            <a:pPr algn="l" rtl="0"/>
            <a:r>
              <a:rPr lang="en-US" dirty="0" smtClean="0"/>
              <a:t>Input from Text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76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Object </a:t>
            </a:r>
            <a:r>
              <a:rPr lang="en-US" dirty="0" smtClean="0"/>
              <a:t>Manipulation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Sort-Object</a:t>
            </a:r>
          </a:p>
          <a:p>
            <a:pPr algn="l" rtl="0"/>
            <a:r>
              <a:rPr lang="en-US" dirty="0" smtClean="0"/>
              <a:t>Select-Object</a:t>
            </a:r>
          </a:p>
          <a:p>
            <a:pPr algn="l" rtl="0"/>
            <a:r>
              <a:rPr lang="en-US" dirty="0" smtClean="0"/>
              <a:t>Group-Object</a:t>
            </a:r>
          </a:p>
          <a:p>
            <a:pPr algn="l" rtl="0"/>
            <a:r>
              <a:rPr lang="en-US" dirty="0" smtClean="0"/>
              <a:t>Measure-Object</a:t>
            </a:r>
          </a:p>
          <a:p>
            <a:pPr algn="l" rtl="0"/>
            <a:r>
              <a:rPr lang="en-US" dirty="0" smtClean="0"/>
              <a:t>Compare-Object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99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Rotem Simhi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Rotems@cio.gov.il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Course Content: \\tehila-fs\IT-SharedKB\PowerShell\PowerShell - Course </a:t>
            </a:r>
            <a:r>
              <a:rPr lang="en-US" dirty="0" smtClean="0"/>
              <a:t>Data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76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 </a:t>
            </a:r>
            <a:r>
              <a:rPr lang="en-US" dirty="0" smtClean="0"/>
              <a:t>Output - Format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Format-List</a:t>
            </a:r>
          </a:p>
          <a:p>
            <a:pPr algn="l" rtl="0"/>
            <a:r>
              <a:rPr lang="en-US" dirty="0" smtClean="0"/>
              <a:t>Format-Table</a:t>
            </a:r>
          </a:p>
          <a:p>
            <a:pPr algn="l" rtl="0"/>
            <a:r>
              <a:rPr lang="en-US" dirty="0" smtClean="0"/>
              <a:t>Format-Wide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92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Output – Export/Import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Export-Csv</a:t>
            </a:r>
          </a:p>
          <a:p>
            <a:pPr algn="l" rtl="0"/>
            <a:r>
              <a:rPr lang="en-US" dirty="0" smtClean="0"/>
              <a:t>Export-</a:t>
            </a:r>
            <a:r>
              <a:rPr lang="en-US" dirty="0" err="1" smtClean="0"/>
              <a:t>Clixml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189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Pipeline Output – Out Cmdlets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Out-Default</a:t>
            </a:r>
          </a:p>
          <a:p>
            <a:pPr algn="l" rtl="0"/>
            <a:r>
              <a:rPr lang="en-US" dirty="0" smtClean="0"/>
              <a:t>Out-File</a:t>
            </a:r>
          </a:p>
          <a:p>
            <a:pPr algn="l" rtl="0"/>
            <a:r>
              <a:rPr lang="en-US" dirty="0" smtClean="0"/>
              <a:t>Out-</a:t>
            </a:r>
            <a:r>
              <a:rPr lang="en-US" dirty="0" err="1" smtClean="0"/>
              <a:t>GridView</a:t>
            </a:r>
            <a:endParaRPr lang="en-US" dirty="0" smtClean="0"/>
          </a:p>
          <a:p>
            <a:pPr algn="l" rtl="0"/>
            <a:r>
              <a:rPr lang="en-US" dirty="0" smtClean="0"/>
              <a:t>Out-Host</a:t>
            </a:r>
          </a:p>
          <a:p>
            <a:pPr algn="l" rtl="0"/>
            <a:r>
              <a:rPr lang="en-US" dirty="0" smtClean="0"/>
              <a:t>Out-Null</a:t>
            </a:r>
          </a:p>
          <a:p>
            <a:pPr algn="l" rtl="0"/>
            <a:r>
              <a:rPr lang="en-US" dirty="0" smtClean="0"/>
              <a:t>Out-String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8073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Blocks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7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7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Name</a:t>
            </a:r>
          </a:p>
          <a:p>
            <a:pPr algn="l" rtl="0"/>
            <a:r>
              <a:rPr lang="en-US" dirty="0" smtClean="0"/>
              <a:t>Title/Function/Area of Responsibility</a:t>
            </a:r>
          </a:p>
          <a:p>
            <a:pPr algn="l" rtl="0"/>
            <a:r>
              <a:rPr lang="en-US" dirty="0" smtClean="0"/>
              <a:t>Product experience</a:t>
            </a:r>
          </a:p>
          <a:p>
            <a:pPr algn="l" rtl="0"/>
            <a:r>
              <a:rPr lang="en-US" dirty="0" smtClean="0"/>
              <a:t>Expectation for this Course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55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553392" cy="3318936"/>
          </a:xfrm>
        </p:spPr>
        <p:txBody>
          <a:bodyPr/>
          <a:lstStyle/>
          <a:p>
            <a:pPr algn="l" rtl="0"/>
            <a:r>
              <a:rPr lang="en-US" dirty="0" smtClean="0"/>
              <a:t>Introduction</a:t>
            </a:r>
          </a:p>
          <a:p>
            <a:pPr algn="l" rtl="0"/>
            <a:r>
              <a:rPr lang="en-US" dirty="0" smtClean="0"/>
              <a:t>Commands</a:t>
            </a:r>
          </a:p>
          <a:p>
            <a:pPr algn="l" rtl="0"/>
            <a:r>
              <a:rPr lang="en-US" dirty="0" smtClean="0"/>
              <a:t>Pipeline</a:t>
            </a:r>
          </a:p>
          <a:p>
            <a:pPr algn="l" rtl="0"/>
            <a:r>
              <a:rPr lang="en-US" dirty="0" smtClean="0"/>
              <a:t>Commands 2</a:t>
            </a:r>
          </a:p>
          <a:p>
            <a:pPr algn="l" rtl="0"/>
            <a:r>
              <a:rPr lang="en-US" dirty="0" smtClean="0"/>
              <a:t>Scripts</a:t>
            </a:r>
          </a:p>
          <a:p>
            <a:pPr algn="l" rtl="0"/>
            <a:r>
              <a:rPr lang="en-US" dirty="0" smtClean="0"/>
              <a:t>Help</a:t>
            </a:r>
            <a:endParaRPr lang="he-I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7874" y="2556932"/>
            <a:ext cx="255339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Object Models</a:t>
            </a:r>
          </a:p>
          <a:p>
            <a:pPr algn="l" rtl="0"/>
            <a:r>
              <a:rPr lang="en-US" dirty="0" smtClean="0"/>
              <a:t>Operators</a:t>
            </a:r>
          </a:p>
          <a:p>
            <a:pPr algn="l" rtl="0"/>
            <a:r>
              <a:rPr lang="en-US" dirty="0" smtClean="0"/>
              <a:t>Pipeline 2</a:t>
            </a:r>
          </a:p>
          <a:p>
            <a:pPr algn="l" rtl="0"/>
            <a:r>
              <a:rPr lang="en-US" dirty="0" smtClean="0"/>
              <a:t>Providers</a:t>
            </a:r>
          </a:p>
          <a:p>
            <a:pPr algn="l" rtl="0"/>
            <a:r>
              <a:rPr lang="en-US" dirty="0" smtClean="0"/>
              <a:t>Variables and Data Types</a:t>
            </a:r>
          </a:p>
          <a:p>
            <a:pPr algn="l" rtl="0"/>
            <a:r>
              <a:rPr lang="en-US" dirty="0" smtClean="0"/>
              <a:t>Operators 2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8041" y="2556932"/>
            <a:ext cx="255339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Data Structures</a:t>
            </a:r>
          </a:p>
          <a:p>
            <a:pPr algn="l" rtl="0"/>
            <a:r>
              <a:rPr lang="en-US" dirty="0" smtClean="0"/>
              <a:t>Flow Control</a:t>
            </a:r>
          </a:p>
          <a:p>
            <a:pPr algn="l" rtl="0"/>
            <a:r>
              <a:rPr lang="en-US" dirty="0" smtClean="0"/>
              <a:t>Scopes</a:t>
            </a:r>
          </a:p>
          <a:p>
            <a:pPr algn="l" rtl="0"/>
            <a:r>
              <a:rPr lang="en-US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8508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2592642" y="3657597"/>
            <a:ext cx="3151449" cy="132080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What is a Shell?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PowerShell Introduction</a:t>
            </a:r>
            <a:endParaRPr lang="he-I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69030" y="3657597"/>
            <a:ext cx="4362796" cy="1521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Command-Line Interface (CLI)</a:t>
            </a:r>
          </a:p>
          <a:p>
            <a:pPr algn="l" rtl="0"/>
            <a:r>
              <a:rPr lang="en-US" dirty="0" smtClean="0"/>
              <a:t>Scripting Language</a:t>
            </a:r>
          </a:p>
          <a:p>
            <a:pPr algn="l" rtl="0"/>
            <a:r>
              <a:rPr lang="en-US" dirty="0" smtClean="0"/>
              <a:t>Interactive Scripting Environment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772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</a:t>
            </a:r>
            <a:endParaRPr lang="he-I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480" y="982663"/>
            <a:ext cx="5283840" cy="48926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enabling OS </a:t>
            </a:r>
          </a:p>
          <a:p>
            <a:r>
              <a:rPr lang="en-US" dirty="0"/>
              <a:t>and Application access </a:t>
            </a:r>
          </a:p>
          <a:p>
            <a:r>
              <a:rPr lang="en-US" dirty="0"/>
              <a:t>through interactive commands </a:t>
            </a:r>
          </a:p>
          <a:p>
            <a:r>
              <a:rPr lang="en-US" dirty="0"/>
              <a:t>or batches of commands (scripts)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49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he-IL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2735812" cy="162929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External Commands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Cmdlet Syntax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he-IL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5496559" y="3657597"/>
            <a:ext cx="2735812" cy="16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Get-Command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Get-Help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Aliases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026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Cmdlet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4157748" cy="3318936"/>
          </a:xfrm>
        </p:spPr>
        <p:txBody>
          <a:bodyPr/>
          <a:lstStyle/>
          <a:p>
            <a:pPr algn="l" rtl="0"/>
            <a:r>
              <a:rPr lang="en-US" dirty="0" smtClean="0"/>
              <a:t>Single purpose</a:t>
            </a:r>
          </a:p>
          <a:p>
            <a:pPr algn="l" rtl="0"/>
            <a:r>
              <a:rPr lang="en-US" dirty="0" smtClean="0"/>
              <a:t>Does not launch in a separate process</a:t>
            </a:r>
          </a:p>
          <a:p>
            <a:pPr algn="l" rtl="0"/>
            <a:r>
              <a:rPr lang="en-US" dirty="0" smtClean="0"/>
              <a:t>Native PS command</a:t>
            </a:r>
          </a:p>
          <a:p>
            <a:pPr algn="l" rtl="0"/>
            <a:endParaRPr lang="he-IL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453149" y="2545231"/>
            <a:ext cx="415774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Verb-Noun naming</a:t>
            </a:r>
          </a:p>
          <a:p>
            <a:pPr algn="l" rtl="0"/>
            <a:r>
              <a:rPr lang="en-US" dirty="0" smtClean="0"/>
              <a:t>Used interactively, in </a:t>
            </a:r>
            <a:r>
              <a:rPr lang="en-US" dirty="0" err="1" smtClean="0"/>
              <a:t>piplines</a:t>
            </a:r>
            <a:r>
              <a:rPr lang="en-US" dirty="0"/>
              <a:t> </a:t>
            </a:r>
            <a:r>
              <a:rPr lang="en-US" dirty="0" smtClean="0"/>
              <a:t>or in scripts</a:t>
            </a:r>
          </a:p>
          <a:p>
            <a:pPr algn="l" rtl="0"/>
            <a:r>
              <a:rPr lang="en-US" dirty="0" smtClean="0"/>
              <a:t>Parameters to control Cmdlet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0298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Cmdlet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389" y="2557463"/>
            <a:ext cx="659922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08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4092</TotalTime>
  <Words>283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Garamond</vt:lpstr>
      <vt:lpstr>Times New Roman</vt:lpstr>
      <vt:lpstr>Organic</vt:lpstr>
      <vt:lpstr>PowerShell for the IT Professional</vt:lpstr>
      <vt:lpstr>Rotem Simhi</vt:lpstr>
      <vt:lpstr>Who are you?</vt:lpstr>
      <vt:lpstr>Agenda</vt:lpstr>
      <vt:lpstr>Introduction</vt:lpstr>
      <vt:lpstr>What is a Shell</vt:lpstr>
      <vt:lpstr>Commands</vt:lpstr>
      <vt:lpstr>Cmdlet</vt:lpstr>
      <vt:lpstr>Anatomy of a Cmdlet</vt:lpstr>
      <vt:lpstr>Syntax</vt:lpstr>
      <vt:lpstr>Syntax Legend</vt:lpstr>
      <vt:lpstr>Common Parameters</vt:lpstr>
      <vt:lpstr>Common Parameters</vt:lpstr>
      <vt:lpstr>Risk Mitigation Parameters</vt:lpstr>
      <vt:lpstr>Core Cmdlets – Get-Command</vt:lpstr>
      <vt:lpstr>Core Cmdlets – Get Help</vt:lpstr>
      <vt:lpstr>Pipeline</vt:lpstr>
      <vt:lpstr>Pipeline Input</vt:lpstr>
      <vt:lpstr>Pipeline Object Manipulation</vt:lpstr>
      <vt:lpstr>Pipeline Output - Format</vt:lpstr>
      <vt:lpstr>Pipeline Output – Export/Import</vt:lpstr>
      <vt:lpstr>Pipeline Output – Out Cmdlets</vt:lpstr>
      <vt:lpstr>Script Blocks</vt:lpstr>
      <vt:lpstr>Functions</vt:lpstr>
    </vt:vector>
  </TitlesOfParts>
  <Company>SCCM-CB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the IT Professional</dc:title>
  <dc:creator>rotem simhi</dc:creator>
  <cp:lastModifiedBy>rotem simhi</cp:lastModifiedBy>
  <cp:revision>9</cp:revision>
  <dcterms:created xsi:type="dcterms:W3CDTF">2020-02-02T10:14:06Z</dcterms:created>
  <dcterms:modified xsi:type="dcterms:W3CDTF">2020-02-19T05:32:43Z</dcterms:modified>
</cp:coreProperties>
</file>