
<file path=[Content_Types].xml><?xml version="1.0" encoding="utf-8"?>
<Types xmlns="http://schemas.openxmlformats.org/package/2006/content-types">
  <Default Extension="bin" ContentType="application/vnd.openxmlformats-officedocument.oleObject"/>
  <Default Extension="jpeg" ContentType="image/jpeg"/>
  <Default Extension="mp3" ContentType="audio/m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29"/>
  </p:notesMasterIdLst>
  <p:handoutMasterIdLst>
    <p:handoutMasterId r:id="rId30"/>
  </p:handoutMasterIdLst>
  <p:sldIdLst>
    <p:sldId id="376" r:id="rId5"/>
    <p:sldId id="380" r:id="rId6"/>
    <p:sldId id="540" r:id="rId7"/>
    <p:sldId id="541" r:id="rId8"/>
    <p:sldId id="490" r:id="rId9"/>
    <p:sldId id="542" r:id="rId10"/>
    <p:sldId id="460" r:id="rId11"/>
    <p:sldId id="465" r:id="rId12"/>
    <p:sldId id="470" r:id="rId13"/>
    <p:sldId id="543" r:id="rId14"/>
    <p:sldId id="482" r:id="rId15"/>
    <p:sldId id="508" r:id="rId16"/>
    <p:sldId id="507" r:id="rId17"/>
    <p:sldId id="509" r:id="rId18"/>
    <p:sldId id="546" r:id="rId19"/>
    <p:sldId id="547" r:id="rId20"/>
    <p:sldId id="548" r:id="rId21"/>
    <p:sldId id="549" r:id="rId22"/>
    <p:sldId id="550" r:id="rId23"/>
    <p:sldId id="544" r:id="rId24"/>
    <p:sldId id="514" r:id="rId25"/>
    <p:sldId id="516" r:id="rId26"/>
    <p:sldId id="545" r:id="rId27"/>
    <p:sldId id="487" r:id="rId28"/>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00000"/>
    <a:srgbClr val="996633"/>
    <a:srgbClr val="66CCFF"/>
    <a:srgbClr val="0000FF"/>
    <a:srgbClr val="99CCFF"/>
    <a:srgbClr val="0033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B35E9-3F60-4D26-ABDD-51070A7E6EC0}" v="135" dt="2024-04-24T15:12:00.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11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NG (NP)" userId="2d6eba58-7355-4026-ab02-a1472174fc3e" providerId="ADAL" clId="{DEAF3B5A-08F7-4462-970D-1B00B808D83F}"/>
    <pc:docChg chg="undo custSel addSld delSld modSld">
      <pc:chgData name="Andy NG (NP)" userId="2d6eba58-7355-4026-ab02-a1472174fc3e" providerId="ADAL" clId="{DEAF3B5A-08F7-4462-970D-1B00B808D83F}" dt="2024-04-21T17:43:19.919" v="2410" actId="207"/>
      <pc:docMkLst>
        <pc:docMk/>
      </pc:docMkLst>
      <pc:sldChg chg="modSp mod">
        <pc:chgData name="Andy NG (NP)" userId="2d6eba58-7355-4026-ab02-a1472174fc3e" providerId="ADAL" clId="{DEAF3B5A-08F7-4462-970D-1B00B808D83F}" dt="2024-04-21T17:34:23.209" v="2304" actId="20577"/>
        <pc:sldMkLst>
          <pc:docMk/>
          <pc:sldMk cId="0" sldId="380"/>
        </pc:sldMkLst>
        <pc:spChg chg="mod">
          <ac:chgData name="Andy NG (NP)" userId="2d6eba58-7355-4026-ab02-a1472174fc3e" providerId="ADAL" clId="{DEAF3B5A-08F7-4462-970D-1B00B808D83F}" dt="2024-04-21T17:34:23.209" v="2304" actId="20577"/>
          <ac:spMkLst>
            <pc:docMk/>
            <pc:sldMk cId="0" sldId="380"/>
            <ac:spMk id="17411" creationId="{52456617-88A7-44E3-8DDF-9E847DD049E8}"/>
          </ac:spMkLst>
        </pc:spChg>
      </pc:sldChg>
      <pc:sldChg chg="modSp mod">
        <pc:chgData name="Andy NG (NP)" userId="2d6eba58-7355-4026-ab02-a1472174fc3e" providerId="ADAL" clId="{DEAF3B5A-08F7-4462-970D-1B00B808D83F}" dt="2024-04-21T15:13:49.739" v="308" actId="6549"/>
        <pc:sldMkLst>
          <pc:docMk/>
          <pc:sldMk cId="0" sldId="470"/>
        </pc:sldMkLst>
        <pc:spChg chg="mod">
          <ac:chgData name="Andy NG (NP)" userId="2d6eba58-7355-4026-ab02-a1472174fc3e" providerId="ADAL" clId="{DEAF3B5A-08F7-4462-970D-1B00B808D83F}" dt="2024-04-21T15:13:49.739" v="308" actId="6549"/>
          <ac:spMkLst>
            <pc:docMk/>
            <pc:sldMk cId="0" sldId="470"/>
            <ac:spMk id="4" creationId="{251C0075-F703-4E5F-B631-8224E8997FF8}"/>
          </ac:spMkLst>
        </pc:spChg>
      </pc:sldChg>
      <pc:sldChg chg="del mod modShow">
        <pc:chgData name="Andy NG (NP)" userId="2d6eba58-7355-4026-ab02-a1472174fc3e" providerId="ADAL" clId="{DEAF3B5A-08F7-4462-970D-1B00B808D83F}" dt="2024-04-21T15:18:22.712" v="400" actId="47"/>
        <pc:sldMkLst>
          <pc:docMk/>
          <pc:sldMk cId="0" sldId="471"/>
        </pc:sldMkLst>
      </pc:sldChg>
      <pc:sldChg chg="del">
        <pc:chgData name="Andy NG (NP)" userId="2d6eba58-7355-4026-ab02-a1472174fc3e" providerId="ADAL" clId="{DEAF3B5A-08F7-4462-970D-1B00B808D83F}" dt="2024-04-21T15:15:07.856" v="311" actId="47"/>
        <pc:sldMkLst>
          <pc:docMk/>
          <pc:sldMk cId="0" sldId="481"/>
        </pc:sldMkLst>
      </pc:sldChg>
      <pc:sldChg chg="delSp modSp mod delAnim">
        <pc:chgData name="Andy NG (NP)" userId="2d6eba58-7355-4026-ab02-a1472174fc3e" providerId="ADAL" clId="{DEAF3B5A-08F7-4462-970D-1B00B808D83F}" dt="2024-04-21T15:42:22.310" v="691" actId="20577"/>
        <pc:sldMkLst>
          <pc:docMk/>
          <pc:sldMk cId="0" sldId="482"/>
        </pc:sldMkLst>
        <pc:spChg chg="mod">
          <ac:chgData name="Andy NG (NP)" userId="2d6eba58-7355-4026-ab02-a1472174fc3e" providerId="ADAL" clId="{DEAF3B5A-08F7-4462-970D-1B00B808D83F}" dt="2024-04-21T15:38:00.144" v="679" actId="20577"/>
          <ac:spMkLst>
            <pc:docMk/>
            <pc:sldMk cId="0" sldId="482"/>
            <ac:spMk id="4" creationId="{D72AD43A-1540-4D26-A18A-30DE04A22C65}"/>
          </ac:spMkLst>
        </pc:spChg>
        <pc:spChg chg="mod">
          <ac:chgData name="Andy NG (NP)" userId="2d6eba58-7355-4026-ab02-a1472174fc3e" providerId="ADAL" clId="{DEAF3B5A-08F7-4462-970D-1B00B808D83F}" dt="2024-04-21T15:42:22.310" v="691" actId="20577"/>
          <ac:spMkLst>
            <pc:docMk/>
            <pc:sldMk cId="0" sldId="482"/>
            <ac:spMk id="328706" creationId="{85E06877-E925-4DDB-98FF-EF98B774A4F7}"/>
          </ac:spMkLst>
        </pc:spChg>
        <pc:picChg chg="del">
          <ac:chgData name="Andy NG (NP)" userId="2d6eba58-7355-4026-ab02-a1472174fc3e" providerId="ADAL" clId="{DEAF3B5A-08F7-4462-970D-1B00B808D83F}" dt="2024-04-21T15:17:00.390" v="344" actId="478"/>
          <ac:picMkLst>
            <pc:docMk/>
            <pc:sldMk cId="0" sldId="482"/>
            <ac:picMk id="2" creationId="{5F029160-EAA4-431E-93CA-76AE0E6E8364}"/>
          </ac:picMkLst>
        </pc:picChg>
      </pc:sldChg>
      <pc:sldChg chg="del">
        <pc:chgData name="Andy NG (NP)" userId="2d6eba58-7355-4026-ab02-a1472174fc3e" providerId="ADAL" clId="{DEAF3B5A-08F7-4462-970D-1B00B808D83F}" dt="2024-04-21T15:36:21.892" v="655" actId="47"/>
        <pc:sldMkLst>
          <pc:docMk/>
          <pc:sldMk cId="0" sldId="483"/>
        </pc:sldMkLst>
      </pc:sldChg>
      <pc:sldChg chg="del">
        <pc:chgData name="Andy NG (NP)" userId="2d6eba58-7355-4026-ab02-a1472174fc3e" providerId="ADAL" clId="{DEAF3B5A-08F7-4462-970D-1B00B808D83F}" dt="2024-04-21T15:36:27.241" v="656" actId="47"/>
        <pc:sldMkLst>
          <pc:docMk/>
          <pc:sldMk cId="0" sldId="484"/>
        </pc:sldMkLst>
      </pc:sldChg>
      <pc:sldChg chg="delSp mod delAnim">
        <pc:chgData name="Andy NG (NP)" userId="2d6eba58-7355-4026-ab02-a1472174fc3e" providerId="ADAL" clId="{DEAF3B5A-08F7-4462-970D-1B00B808D83F}" dt="2024-04-21T16:18:23.078" v="783" actId="478"/>
        <pc:sldMkLst>
          <pc:docMk/>
          <pc:sldMk cId="0" sldId="487"/>
        </pc:sldMkLst>
        <pc:picChg chg="del">
          <ac:chgData name="Andy NG (NP)" userId="2d6eba58-7355-4026-ab02-a1472174fc3e" providerId="ADAL" clId="{DEAF3B5A-08F7-4462-970D-1B00B808D83F}" dt="2024-04-21T16:18:23.078" v="783" actId="478"/>
          <ac:picMkLst>
            <pc:docMk/>
            <pc:sldMk cId="0" sldId="487"/>
            <ac:picMk id="2" creationId="{2DD43212-68C0-4A3D-B674-F54189549059}"/>
          </ac:picMkLst>
        </pc:picChg>
      </pc:sldChg>
      <pc:sldChg chg="del">
        <pc:chgData name="Andy NG (NP)" userId="2d6eba58-7355-4026-ab02-a1472174fc3e" providerId="ADAL" clId="{DEAF3B5A-08F7-4462-970D-1B00B808D83F}" dt="2024-04-21T15:11:24.996" v="251" actId="47"/>
        <pc:sldMkLst>
          <pc:docMk/>
          <pc:sldMk cId="0" sldId="494"/>
        </pc:sldMkLst>
      </pc:sldChg>
      <pc:sldChg chg="del">
        <pc:chgData name="Andy NG (NP)" userId="2d6eba58-7355-4026-ab02-a1472174fc3e" providerId="ADAL" clId="{DEAF3B5A-08F7-4462-970D-1B00B808D83F}" dt="2024-04-21T15:12:43.902" v="253" actId="47"/>
        <pc:sldMkLst>
          <pc:docMk/>
          <pc:sldMk cId="0" sldId="495"/>
        </pc:sldMkLst>
      </pc:sldChg>
      <pc:sldChg chg="del">
        <pc:chgData name="Andy NG (NP)" userId="2d6eba58-7355-4026-ab02-a1472174fc3e" providerId="ADAL" clId="{DEAF3B5A-08F7-4462-970D-1B00B808D83F}" dt="2024-04-21T15:12:46.678" v="254" actId="47"/>
        <pc:sldMkLst>
          <pc:docMk/>
          <pc:sldMk cId="0" sldId="501"/>
        </pc:sldMkLst>
      </pc:sldChg>
      <pc:sldChg chg="del mod modShow">
        <pc:chgData name="Andy NG (NP)" userId="2d6eba58-7355-4026-ab02-a1472174fc3e" providerId="ADAL" clId="{DEAF3B5A-08F7-4462-970D-1B00B808D83F}" dt="2024-04-21T15:18:39.726" v="404" actId="47"/>
        <pc:sldMkLst>
          <pc:docMk/>
          <pc:sldMk cId="0" sldId="502"/>
        </pc:sldMkLst>
      </pc:sldChg>
      <pc:sldChg chg="del">
        <pc:chgData name="Andy NG (NP)" userId="2d6eba58-7355-4026-ab02-a1472174fc3e" providerId="ADAL" clId="{DEAF3B5A-08F7-4462-970D-1B00B808D83F}" dt="2024-04-21T15:18:31.233" v="401" actId="47"/>
        <pc:sldMkLst>
          <pc:docMk/>
          <pc:sldMk cId="0" sldId="503"/>
        </pc:sldMkLst>
      </pc:sldChg>
      <pc:sldChg chg="del">
        <pc:chgData name="Andy NG (NP)" userId="2d6eba58-7355-4026-ab02-a1472174fc3e" providerId="ADAL" clId="{DEAF3B5A-08F7-4462-970D-1B00B808D83F}" dt="2024-04-21T15:15:05.628" v="310" actId="47"/>
        <pc:sldMkLst>
          <pc:docMk/>
          <pc:sldMk cId="0" sldId="504"/>
        </pc:sldMkLst>
      </pc:sldChg>
      <pc:sldChg chg="del">
        <pc:chgData name="Andy NG (NP)" userId="2d6eba58-7355-4026-ab02-a1472174fc3e" providerId="ADAL" clId="{DEAF3B5A-08F7-4462-970D-1B00B808D83F}" dt="2024-04-21T15:18:35.884" v="403" actId="47"/>
        <pc:sldMkLst>
          <pc:docMk/>
          <pc:sldMk cId="0" sldId="505"/>
        </pc:sldMkLst>
      </pc:sldChg>
      <pc:sldChg chg="delSp modSp mod delAnim">
        <pc:chgData name="Andy NG (NP)" userId="2d6eba58-7355-4026-ab02-a1472174fc3e" providerId="ADAL" clId="{DEAF3B5A-08F7-4462-970D-1B00B808D83F}" dt="2024-04-21T15:42:42.028" v="699" actId="20577"/>
        <pc:sldMkLst>
          <pc:docMk/>
          <pc:sldMk cId="0" sldId="507"/>
        </pc:sldMkLst>
        <pc:spChg chg="mod">
          <ac:chgData name="Andy NG (NP)" userId="2d6eba58-7355-4026-ab02-a1472174fc3e" providerId="ADAL" clId="{DEAF3B5A-08F7-4462-970D-1B00B808D83F}" dt="2024-04-21T15:42:42.028" v="699" actId="20577"/>
          <ac:spMkLst>
            <pc:docMk/>
            <pc:sldMk cId="0" sldId="507"/>
            <ac:spMk id="2" creationId="{1D375BAE-F3B5-4579-8689-65ED53F7409F}"/>
          </ac:spMkLst>
        </pc:spChg>
        <pc:picChg chg="del">
          <ac:chgData name="Andy NG (NP)" userId="2d6eba58-7355-4026-ab02-a1472174fc3e" providerId="ADAL" clId="{DEAF3B5A-08F7-4462-970D-1B00B808D83F}" dt="2024-04-21T15:17:30.520" v="392" actId="478"/>
          <ac:picMkLst>
            <pc:docMk/>
            <pc:sldMk cId="0" sldId="507"/>
            <ac:picMk id="3" creationId="{4AD45CD5-3C0F-4D13-8428-3EAFD2856515}"/>
          </ac:picMkLst>
        </pc:picChg>
      </pc:sldChg>
      <pc:sldChg chg="delSp modSp mod delAnim">
        <pc:chgData name="Andy NG (NP)" userId="2d6eba58-7355-4026-ab02-a1472174fc3e" providerId="ADAL" clId="{DEAF3B5A-08F7-4462-970D-1B00B808D83F}" dt="2024-04-21T15:42:34.951" v="695" actId="20577"/>
        <pc:sldMkLst>
          <pc:docMk/>
          <pc:sldMk cId="0" sldId="508"/>
        </pc:sldMkLst>
        <pc:spChg chg="mod">
          <ac:chgData name="Andy NG (NP)" userId="2d6eba58-7355-4026-ab02-a1472174fc3e" providerId="ADAL" clId="{DEAF3B5A-08F7-4462-970D-1B00B808D83F}" dt="2024-04-21T15:42:34.951" v="695" actId="20577"/>
          <ac:spMkLst>
            <pc:docMk/>
            <pc:sldMk cId="0" sldId="508"/>
            <ac:spMk id="2" creationId="{F746DB03-620C-4C57-ABB7-2AF7174419B4}"/>
          </ac:spMkLst>
        </pc:spChg>
        <pc:picChg chg="del">
          <ac:chgData name="Andy NG (NP)" userId="2d6eba58-7355-4026-ab02-a1472174fc3e" providerId="ADAL" clId="{DEAF3B5A-08F7-4462-970D-1B00B808D83F}" dt="2024-04-21T15:17:03.907" v="345" actId="478"/>
          <ac:picMkLst>
            <pc:docMk/>
            <pc:sldMk cId="0" sldId="508"/>
            <ac:picMk id="4" creationId="{68996411-9DCB-4019-94FF-E5A5862226DF}"/>
          </ac:picMkLst>
        </pc:picChg>
      </pc:sldChg>
      <pc:sldChg chg="delSp modSp mod delAnim">
        <pc:chgData name="Andy NG (NP)" userId="2d6eba58-7355-4026-ab02-a1472174fc3e" providerId="ADAL" clId="{DEAF3B5A-08F7-4462-970D-1B00B808D83F}" dt="2024-04-21T15:42:53.284" v="703" actId="20577"/>
        <pc:sldMkLst>
          <pc:docMk/>
          <pc:sldMk cId="0" sldId="509"/>
        </pc:sldMkLst>
        <pc:spChg chg="mod">
          <ac:chgData name="Andy NG (NP)" userId="2d6eba58-7355-4026-ab02-a1472174fc3e" providerId="ADAL" clId="{DEAF3B5A-08F7-4462-970D-1B00B808D83F}" dt="2024-04-21T15:42:53.284" v="703" actId="20577"/>
          <ac:spMkLst>
            <pc:docMk/>
            <pc:sldMk cId="0" sldId="509"/>
            <ac:spMk id="2" creationId="{305753CD-FB10-4257-932B-5F5CD00A9544}"/>
          </ac:spMkLst>
        </pc:spChg>
        <pc:picChg chg="del">
          <ac:chgData name="Andy NG (NP)" userId="2d6eba58-7355-4026-ab02-a1472174fc3e" providerId="ADAL" clId="{DEAF3B5A-08F7-4462-970D-1B00B808D83F}" dt="2024-04-21T15:17:45.499" v="398" actId="478"/>
          <ac:picMkLst>
            <pc:docMk/>
            <pc:sldMk cId="0" sldId="509"/>
            <ac:picMk id="3" creationId="{F8CBA786-E1CB-456F-A87F-E677D8432F63}"/>
          </ac:picMkLst>
        </pc:picChg>
      </pc:sldChg>
      <pc:sldChg chg="del mod modShow">
        <pc:chgData name="Andy NG (NP)" userId="2d6eba58-7355-4026-ab02-a1472174fc3e" providerId="ADAL" clId="{DEAF3B5A-08F7-4462-970D-1B00B808D83F}" dt="2024-04-21T15:18:33.642" v="402" actId="47"/>
        <pc:sldMkLst>
          <pc:docMk/>
          <pc:sldMk cId="0" sldId="510"/>
        </pc:sldMkLst>
      </pc:sldChg>
      <pc:sldChg chg="delSp mod delAnim">
        <pc:chgData name="Andy NG (NP)" userId="2d6eba58-7355-4026-ab02-a1472174fc3e" providerId="ADAL" clId="{DEAF3B5A-08F7-4462-970D-1B00B808D83F}" dt="2024-04-21T15:31:58.498" v="406" actId="478"/>
        <pc:sldMkLst>
          <pc:docMk/>
          <pc:sldMk cId="0" sldId="514"/>
        </pc:sldMkLst>
        <pc:picChg chg="del">
          <ac:chgData name="Andy NG (NP)" userId="2d6eba58-7355-4026-ab02-a1472174fc3e" providerId="ADAL" clId="{DEAF3B5A-08F7-4462-970D-1B00B808D83F}" dt="2024-04-21T15:31:58.498" v="406" actId="478"/>
          <ac:picMkLst>
            <pc:docMk/>
            <pc:sldMk cId="0" sldId="514"/>
            <ac:picMk id="3" creationId="{EC159736-0875-4AFE-BD67-80E069A9C3DA}"/>
          </ac:picMkLst>
        </pc:picChg>
      </pc:sldChg>
      <pc:sldChg chg="delSp mod delAnim">
        <pc:chgData name="Andy NG (NP)" userId="2d6eba58-7355-4026-ab02-a1472174fc3e" providerId="ADAL" clId="{DEAF3B5A-08F7-4462-970D-1B00B808D83F}" dt="2024-04-21T15:36:42.412" v="659" actId="478"/>
        <pc:sldMkLst>
          <pc:docMk/>
          <pc:sldMk cId="0" sldId="516"/>
        </pc:sldMkLst>
        <pc:picChg chg="del">
          <ac:chgData name="Andy NG (NP)" userId="2d6eba58-7355-4026-ab02-a1472174fc3e" providerId="ADAL" clId="{DEAF3B5A-08F7-4462-970D-1B00B808D83F}" dt="2024-04-21T15:36:42.412" v="659" actId="478"/>
          <ac:picMkLst>
            <pc:docMk/>
            <pc:sldMk cId="0" sldId="516"/>
            <ac:picMk id="3" creationId="{AFB3788B-A24D-4798-A2F5-30D5063EE22A}"/>
          </ac:picMkLst>
        </pc:picChg>
      </pc:sldChg>
      <pc:sldChg chg="del">
        <pc:chgData name="Andy NG (NP)" userId="2d6eba58-7355-4026-ab02-a1472174fc3e" providerId="ADAL" clId="{DEAF3B5A-08F7-4462-970D-1B00B808D83F}" dt="2024-04-21T15:36:35.195" v="657" actId="47"/>
        <pc:sldMkLst>
          <pc:docMk/>
          <pc:sldMk cId="0" sldId="517"/>
        </pc:sldMkLst>
      </pc:sldChg>
      <pc:sldChg chg="del mod modShow">
        <pc:chgData name="Andy NG (NP)" userId="2d6eba58-7355-4026-ab02-a1472174fc3e" providerId="ADAL" clId="{DEAF3B5A-08F7-4462-970D-1B00B808D83F}" dt="2024-04-21T15:36:38.020" v="658" actId="47"/>
        <pc:sldMkLst>
          <pc:docMk/>
          <pc:sldMk cId="0" sldId="518"/>
        </pc:sldMkLst>
      </pc:sldChg>
      <pc:sldChg chg="modSp mod">
        <pc:chgData name="Andy NG (NP)" userId="2d6eba58-7355-4026-ab02-a1472174fc3e" providerId="ADAL" clId="{DEAF3B5A-08F7-4462-970D-1B00B808D83F}" dt="2024-04-21T17:36:07.534" v="2381" actId="20577"/>
        <pc:sldMkLst>
          <pc:docMk/>
          <pc:sldMk cId="0" sldId="540"/>
        </pc:sldMkLst>
        <pc:spChg chg="mod">
          <ac:chgData name="Andy NG (NP)" userId="2d6eba58-7355-4026-ab02-a1472174fc3e" providerId="ADAL" clId="{DEAF3B5A-08F7-4462-970D-1B00B808D83F}" dt="2024-04-21T17:36:07.534" v="2381" actId="20577"/>
          <ac:spMkLst>
            <pc:docMk/>
            <pc:sldMk cId="0" sldId="540"/>
            <ac:spMk id="8194" creationId="{680A10E7-21FB-406B-9E4F-F103998FAF89}"/>
          </ac:spMkLst>
        </pc:spChg>
      </pc:sldChg>
      <pc:sldChg chg="delSp modSp mod delAnim">
        <pc:chgData name="Andy NG (NP)" userId="2d6eba58-7355-4026-ab02-a1472174fc3e" providerId="ADAL" clId="{DEAF3B5A-08F7-4462-970D-1B00B808D83F}" dt="2024-04-21T15:47:54.002" v="781" actId="20577"/>
        <pc:sldMkLst>
          <pc:docMk/>
          <pc:sldMk cId="0" sldId="541"/>
        </pc:sldMkLst>
        <pc:spChg chg="mod">
          <ac:chgData name="Andy NG (NP)" userId="2d6eba58-7355-4026-ab02-a1472174fc3e" providerId="ADAL" clId="{DEAF3B5A-08F7-4462-970D-1B00B808D83F}" dt="2024-04-21T15:47:54.002" v="781" actId="20577"/>
          <ac:spMkLst>
            <pc:docMk/>
            <pc:sldMk cId="0" sldId="541"/>
            <ac:spMk id="10242" creationId="{C36B8F99-50E8-4756-83C8-880753203857}"/>
          </ac:spMkLst>
        </pc:spChg>
        <pc:picChg chg="del">
          <ac:chgData name="Andy NG (NP)" userId="2d6eba58-7355-4026-ab02-a1472174fc3e" providerId="ADAL" clId="{DEAF3B5A-08F7-4462-970D-1B00B808D83F}" dt="2024-04-21T15:07:17.382" v="246" actId="478"/>
          <ac:picMkLst>
            <pc:docMk/>
            <pc:sldMk cId="0" sldId="541"/>
            <ac:picMk id="2" creationId="{7966C6E8-10F8-4FDA-8169-5D710BDBBC35}"/>
          </ac:picMkLst>
        </pc:picChg>
      </pc:sldChg>
      <pc:sldChg chg="modSp mod modNotesTx">
        <pc:chgData name="Andy NG (NP)" userId="2d6eba58-7355-4026-ab02-a1472174fc3e" providerId="ADAL" clId="{DEAF3B5A-08F7-4462-970D-1B00B808D83F}" dt="2024-04-21T15:12:09.027" v="252" actId="6549"/>
        <pc:sldMkLst>
          <pc:docMk/>
          <pc:sldMk cId="1492968329" sldId="542"/>
        </pc:sldMkLst>
        <pc:spChg chg="mod">
          <ac:chgData name="Andy NG (NP)" userId="2d6eba58-7355-4026-ab02-a1472174fc3e" providerId="ADAL" clId="{DEAF3B5A-08F7-4462-970D-1B00B808D83F}" dt="2024-04-21T15:02:11.444" v="182" actId="1076"/>
          <ac:spMkLst>
            <pc:docMk/>
            <pc:sldMk cId="1492968329" sldId="542"/>
            <ac:spMk id="7" creationId="{15E64552-2E73-82B9-070A-CB58C7CA91B1}"/>
          </ac:spMkLst>
        </pc:spChg>
      </pc:sldChg>
      <pc:sldChg chg="modSp mod modNotesTx">
        <pc:chgData name="Andy NG (NP)" userId="2d6eba58-7355-4026-ab02-a1472174fc3e" providerId="ADAL" clId="{DEAF3B5A-08F7-4462-970D-1B00B808D83F}" dt="2024-04-21T17:37:39.366" v="2389" actId="113"/>
        <pc:sldMkLst>
          <pc:docMk/>
          <pc:sldMk cId="1056621434" sldId="543"/>
        </pc:sldMkLst>
        <pc:spChg chg="mod">
          <ac:chgData name="Andy NG (NP)" userId="2d6eba58-7355-4026-ab02-a1472174fc3e" providerId="ADAL" clId="{DEAF3B5A-08F7-4462-970D-1B00B808D83F}" dt="2024-04-21T17:37:39.366" v="2389" actId="113"/>
          <ac:spMkLst>
            <pc:docMk/>
            <pc:sldMk cId="1056621434" sldId="543"/>
            <ac:spMk id="4" creationId="{251C0075-F703-4E5F-B631-8224E8997FF8}"/>
          </ac:spMkLst>
        </pc:spChg>
      </pc:sldChg>
      <pc:sldChg chg="addSp delSp modSp add mod delAnim modAnim">
        <pc:chgData name="Andy NG (NP)" userId="2d6eba58-7355-4026-ab02-a1472174fc3e" providerId="ADAL" clId="{DEAF3B5A-08F7-4462-970D-1B00B808D83F}" dt="2024-04-21T17:39:56.342" v="2404" actId="207"/>
        <pc:sldMkLst>
          <pc:docMk/>
          <pc:sldMk cId="1189202391" sldId="544"/>
        </pc:sldMkLst>
        <pc:spChg chg="mod">
          <ac:chgData name="Andy NG (NP)" userId="2d6eba58-7355-4026-ab02-a1472174fc3e" providerId="ADAL" clId="{DEAF3B5A-08F7-4462-970D-1B00B808D83F}" dt="2024-04-21T15:32:10.537" v="411" actId="20577"/>
          <ac:spMkLst>
            <pc:docMk/>
            <pc:sldMk cId="1189202391" sldId="544"/>
            <ac:spMk id="2" creationId="{67BF3F19-0DAA-4D20-B26D-AC7E53197579}"/>
          </ac:spMkLst>
        </pc:spChg>
        <pc:spChg chg="del">
          <ac:chgData name="Andy NG (NP)" userId="2d6eba58-7355-4026-ab02-a1472174fc3e" providerId="ADAL" clId="{DEAF3B5A-08F7-4462-970D-1B00B808D83F}" dt="2024-04-21T15:34:37.374" v="551" actId="478"/>
          <ac:spMkLst>
            <pc:docMk/>
            <pc:sldMk cId="1189202391" sldId="544"/>
            <ac:spMk id="4" creationId="{D9C1FBEF-2D1F-46FD-B501-D250071516FB}"/>
          </ac:spMkLst>
        </pc:spChg>
        <pc:spChg chg="del">
          <ac:chgData name="Andy NG (NP)" userId="2d6eba58-7355-4026-ab02-a1472174fc3e" providerId="ADAL" clId="{DEAF3B5A-08F7-4462-970D-1B00B808D83F}" dt="2024-04-21T15:34:41.502" v="552" actId="478"/>
          <ac:spMkLst>
            <pc:docMk/>
            <pc:sldMk cId="1189202391" sldId="544"/>
            <ac:spMk id="5" creationId="{507A2185-9038-4A6D-816C-87D4253276C1}"/>
          </ac:spMkLst>
        </pc:spChg>
        <pc:spChg chg="del">
          <ac:chgData name="Andy NG (NP)" userId="2d6eba58-7355-4026-ab02-a1472174fc3e" providerId="ADAL" clId="{DEAF3B5A-08F7-4462-970D-1B00B808D83F}" dt="2024-04-21T15:34:31.373" v="549" actId="478"/>
          <ac:spMkLst>
            <pc:docMk/>
            <pc:sldMk cId="1189202391" sldId="544"/>
            <ac:spMk id="6" creationId="{4FDAD55D-F862-4F27-A50E-6980700D463E}"/>
          </ac:spMkLst>
        </pc:spChg>
        <pc:spChg chg="del">
          <ac:chgData name="Andy NG (NP)" userId="2d6eba58-7355-4026-ab02-a1472174fc3e" providerId="ADAL" clId="{DEAF3B5A-08F7-4462-970D-1B00B808D83F}" dt="2024-04-21T15:34:35.168" v="550" actId="478"/>
          <ac:spMkLst>
            <pc:docMk/>
            <pc:sldMk cId="1189202391" sldId="544"/>
            <ac:spMk id="7" creationId="{D92454B3-8B39-4CAB-A233-0A1E19F943F8}"/>
          </ac:spMkLst>
        </pc:spChg>
        <pc:spChg chg="mod">
          <ac:chgData name="Andy NG (NP)" userId="2d6eba58-7355-4026-ab02-a1472174fc3e" providerId="ADAL" clId="{DEAF3B5A-08F7-4462-970D-1B00B808D83F}" dt="2024-04-21T17:39:56.342" v="2404" actId="207"/>
          <ac:spMkLst>
            <pc:docMk/>
            <pc:sldMk cId="1189202391" sldId="544"/>
            <ac:spMk id="60419" creationId="{1E4D05FC-61BA-4E9A-BECD-3B7A7A1389FB}"/>
          </ac:spMkLst>
        </pc:spChg>
        <pc:picChg chg="add mod">
          <ac:chgData name="Andy NG (NP)" userId="2d6eba58-7355-4026-ab02-a1472174fc3e" providerId="ADAL" clId="{DEAF3B5A-08F7-4462-970D-1B00B808D83F}" dt="2024-04-21T15:36:08.198" v="654" actId="1076"/>
          <ac:picMkLst>
            <pc:docMk/>
            <pc:sldMk cId="1189202391" sldId="544"/>
            <ac:picMk id="3" creationId="{17E67907-1A14-D02B-A10E-17CD4A546817}"/>
          </ac:picMkLst>
        </pc:picChg>
      </pc:sldChg>
      <pc:sldChg chg="modSp add mod modNotesTx">
        <pc:chgData name="Andy NG (NP)" userId="2d6eba58-7355-4026-ab02-a1472174fc3e" providerId="ADAL" clId="{DEAF3B5A-08F7-4462-970D-1B00B808D83F}" dt="2024-04-21T17:43:19.919" v="2410" actId="207"/>
        <pc:sldMkLst>
          <pc:docMk/>
          <pc:sldMk cId="2196651541" sldId="545"/>
        </pc:sldMkLst>
        <pc:spChg chg="mod">
          <ac:chgData name="Andy NG (NP)" userId="2d6eba58-7355-4026-ab02-a1472174fc3e" providerId="ADAL" clId="{DEAF3B5A-08F7-4462-970D-1B00B808D83F}" dt="2024-04-21T17:43:19.919" v="2410" actId="207"/>
          <ac:spMkLst>
            <pc:docMk/>
            <pc:sldMk cId="2196651541" sldId="545"/>
            <ac:spMk id="4" creationId="{251C0075-F703-4E5F-B631-8224E8997FF8}"/>
          </ac:spMkLst>
        </pc:spChg>
        <pc:spChg chg="mod">
          <ac:chgData name="Andy NG (NP)" userId="2d6eba58-7355-4026-ab02-a1472174fc3e" providerId="ADAL" clId="{DEAF3B5A-08F7-4462-970D-1B00B808D83F}" dt="2024-04-21T15:43:28.802" v="714" actId="20577"/>
          <ac:spMkLst>
            <pc:docMk/>
            <pc:sldMk cId="2196651541" sldId="545"/>
            <ac:spMk id="328706" creationId="{C9246C7A-CF83-4F17-ABB9-C21AB7682971}"/>
          </ac:spMkLst>
        </pc:spChg>
      </pc:sldChg>
      <pc:sldChg chg="addSp modSp add mod">
        <pc:chgData name="Andy NG (NP)" userId="2d6eba58-7355-4026-ab02-a1472174fc3e" providerId="ADAL" clId="{DEAF3B5A-08F7-4462-970D-1B00B808D83F}" dt="2024-04-21T17:38:42.360" v="2400" actId="20577"/>
        <pc:sldMkLst>
          <pc:docMk/>
          <pc:sldMk cId="591106355" sldId="546"/>
        </pc:sldMkLst>
        <pc:spChg chg="mod">
          <ac:chgData name="Andy NG (NP)" userId="2d6eba58-7355-4026-ab02-a1472174fc3e" providerId="ADAL" clId="{DEAF3B5A-08F7-4462-970D-1B00B808D83F}" dt="2024-04-21T17:38:42.360" v="2400" actId="20577"/>
          <ac:spMkLst>
            <pc:docMk/>
            <pc:sldMk cId="591106355" sldId="546"/>
            <ac:spMk id="4" creationId="{251C0075-F703-4E5F-B631-8224E8997FF8}"/>
          </ac:spMkLst>
        </pc:spChg>
        <pc:spChg chg="mod">
          <ac:chgData name="Andy NG (NP)" userId="2d6eba58-7355-4026-ab02-a1472174fc3e" providerId="ADAL" clId="{DEAF3B5A-08F7-4462-970D-1B00B808D83F}" dt="2024-04-21T16:57:46.584" v="1750" actId="20577"/>
          <ac:spMkLst>
            <pc:docMk/>
            <pc:sldMk cId="591106355" sldId="546"/>
            <ac:spMk id="328706" creationId="{C9246C7A-CF83-4F17-ABB9-C21AB7682971}"/>
          </ac:spMkLst>
        </pc:spChg>
        <pc:picChg chg="add mod">
          <ac:chgData name="Andy NG (NP)" userId="2d6eba58-7355-4026-ab02-a1472174fc3e" providerId="ADAL" clId="{DEAF3B5A-08F7-4462-970D-1B00B808D83F}" dt="2024-04-21T16:55:24.191" v="1736" actId="692"/>
          <ac:picMkLst>
            <pc:docMk/>
            <pc:sldMk cId="591106355" sldId="546"/>
            <ac:picMk id="3" creationId="{D309159F-E522-3E7F-7BA3-29F72361AC76}"/>
          </ac:picMkLst>
        </pc:picChg>
        <pc:picChg chg="add mod">
          <ac:chgData name="Andy NG (NP)" userId="2d6eba58-7355-4026-ab02-a1472174fc3e" providerId="ADAL" clId="{DEAF3B5A-08F7-4462-970D-1B00B808D83F}" dt="2024-04-21T16:55:36.544" v="1737" actId="1076"/>
          <ac:picMkLst>
            <pc:docMk/>
            <pc:sldMk cId="591106355" sldId="546"/>
            <ac:picMk id="6" creationId="{7727D02F-A5F2-D141-D039-7217A5505F22}"/>
          </ac:picMkLst>
        </pc:picChg>
        <pc:picChg chg="add mod">
          <ac:chgData name="Andy NG (NP)" userId="2d6eba58-7355-4026-ab02-a1472174fc3e" providerId="ADAL" clId="{DEAF3B5A-08F7-4462-970D-1B00B808D83F}" dt="2024-04-21T16:57:39.336" v="1749" actId="1076"/>
          <ac:picMkLst>
            <pc:docMk/>
            <pc:sldMk cId="591106355" sldId="546"/>
            <ac:picMk id="8" creationId="{DEE68051-FD96-7D67-F5F9-F0353289AF3C}"/>
          </ac:picMkLst>
        </pc:picChg>
      </pc:sldChg>
      <pc:sldChg chg="addSp delSp modSp add mod">
        <pc:chgData name="Andy NG (NP)" userId="2d6eba58-7355-4026-ab02-a1472174fc3e" providerId="ADAL" clId="{DEAF3B5A-08F7-4462-970D-1B00B808D83F}" dt="2024-04-21T17:05:02.275" v="1981" actId="20577"/>
        <pc:sldMkLst>
          <pc:docMk/>
          <pc:sldMk cId="3431924663" sldId="547"/>
        </pc:sldMkLst>
        <pc:spChg chg="add mod">
          <ac:chgData name="Andy NG (NP)" userId="2d6eba58-7355-4026-ab02-a1472174fc3e" providerId="ADAL" clId="{DEAF3B5A-08F7-4462-970D-1B00B808D83F}" dt="2024-04-21T17:05:02.275" v="1981" actId="20577"/>
          <ac:spMkLst>
            <pc:docMk/>
            <pc:sldMk cId="3431924663" sldId="547"/>
            <ac:spMk id="2" creationId="{4796A69B-1511-22FB-2677-B5C516DD0DAB}"/>
          </ac:spMkLst>
        </pc:spChg>
        <pc:spChg chg="mod">
          <ac:chgData name="Andy NG (NP)" userId="2d6eba58-7355-4026-ab02-a1472174fc3e" providerId="ADAL" clId="{DEAF3B5A-08F7-4462-970D-1B00B808D83F}" dt="2024-04-21T17:03:50.975" v="1944" actId="207"/>
          <ac:spMkLst>
            <pc:docMk/>
            <pc:sldMk cId="3431924663" sldId="547"/>
            <ac:spMk id="4" creationId="{251C0075-F703-4E5F-B631-8224E8997FF8}"/>
          </ac:spMkLst>
        </pc:spChg>
        <pc:picChg chg="del">
          <ac:chgData name="Andy NG (NP)" userId="2d6eba58-7355-4026-ab02-a1472174fc3e" providerId="ADAL" clId="{DEAF3B5A-08F7-4462-970D-1B00B808D83F}" dt="2024-04-21T17:02:01.433" v="1879" actId="478"/>
          <ac:picMkLst>
            <pc:docMk/>
            <pc:sldMk cId="3431924663" sldId="547"/>
            <ac:picMk id="3" creationId="{D309159F-E522-3E7F-7BA3-29F72361AC76}"/>
          </ac:picMkLst>
        </pc:picChg>
        <pc:picChg chg="del">
          <ac:chgData name="Andy NG (NP)" userId="2d6eba58-7355-4026-ab02-a1472174fc3e" providerId="ADAL" clId="{DEAF3B5A-08F7-4462-970D-1B00B808D83F}" dt="2024-04-21T17:02:03.130" v="1880" actId="478"/>
          <ac:picMkLst>
            <pc:docMk/>
            <pc:sldMk cId="3431924663" sldId="547"/>
            <ac:picMk id="6" creationId="{7727D02F-A5F2-D141-D039-7217A5505F22}"/>
          </ac:picMkLst>
        </pc:picChg>
        <pc:picChg chg="del">
          <ac:chgData name="Andy NG (NP)" userId="2d6eba58-7355-4026-ab02-a1472174fc3e" providerId="ADAL" clId="{DEAF3B5A-08F7-4462-970D-1B00B808D83F}" dt="2024-04-21T17:02:10.360" v="1883" actId="478"/>
          <ac:picMkLst>
            <pc:docMk/>
            <pc:sldMk cId="3431924663" sldId="547"/>
            <ac:picMk id="8" creationId="{DEE68051-FD96-7D67-F5F9-F0353289AF3C}"/>
          </ac:picMkLst>
        </pc:picChg>
      </pc:sldChg>
      <pc:sldChg chg="addSp delSp modSp add mod">
        <pc:chgData name="Andy NG (NP)" userId="2d6eba58-7355-4026-ab02-a1472174fc3e" providerId="ADAL" clId="{DEAF3B5A-08F7-4462-970D-1B00B808D83F}" dt="2024-04-21T17:33:17.099" v="2266" actId="20577"/>
        <pc:sldMkLst>
          <pc:docMk/>
          <pc:sldMk cId="494477043" sldId="548"/>
        </pc:sldMkLst>
        <pc:spChg chg="add mod">
          <ac:chgData name="Andy NG (NP)" userId="2d6eba58-7355-4026-ab02-a1472174fc3e" providerId="ADAL" clId="{DEAF3B5A-08F7-4462-970D-1B00B808D83F}" dt="2024-04-21T17:29:44.471" v="2218" actId="13926"/>
          <ac:spMkLst>
            <pc:docMk/>
            <pc:sldMk cId="494477043" sldId="548"/>
            <ac:spMk id="2" creationId="{280DF9EF-F055-4EA9-94DB-04F98E81144D}"/>
          </ac:spMkLst>
        </pc:spChg>
        <pc:spChg chg="mod">
          <ac:chgData name="Andy NG (NP)" userId="2d6eba58-7355-4026-ab02-a1472174fc3e" providerId="ADAL" clId="{DEAF3B5A-08F7-4462-970D-1B00B808D83F}" dt="2024-04-21T17:33:17.099" v="2266" actId="20577"/>
          <ac:spMkLst>
            <pc:docMk/>
            <pc:sldMk cId="494477043" sldId="548"/>
            <ac:spMk id="4" creationId="{251C0075-F703-4E5F-B631-8224E8997FF8}"/>
          </ac:spMkLst>
        </pc:spChg>
        <pc:spChg chg="mod">
          <ac:chgData name="Andy NG (NP)" userId="2d6eba58-7355-4026-ab02-a1472174fc3e" providerId="ADAL" clId="{DEAF3B5A-08F7-4462-970D-1B00B808D83F}" dt="2024-04-21T17:18:05.932" v="2125" actId="20577"/>
          <ac:spMkLst>
            <pc:docMk/>
            <pc:sldMk cId="494477043" sldId="548"/>
            <ac:spMk id="328706" creationId="{C9246C7A-CF83-4F17-ABB9-C21AB7682971}"/>
          </ac:spMkLst>
        </pc:spChg>
        <pc:picChg chg="del">
          <ac:chgData name="Andy NG (NP)" userId="2d6eba58-7355-4026-ab02-a1472174fc3e" providerId="ADAL" clId="{DEAF3B5A-08F7-4462-970D-1B00B808D83F}" dt="2024-04-21T17:13:37.252" v="2088" actId="478"/>
          <ac:picMkLst>
            <pc:docMk/>
            <pc:sldMk cId="494477043" sldId="548"/>
            <ac:picMk id="3" creationId="{D309159F-E522-3E7F-7BA3-29F72361AC76}"/>
          </ac:picMkLst>
        </pc:picChg>
        <pc:picChg chg="del">
          <ac:chgData name="Andy NG (NP)" userId="2d6eba58-7355-4026-ab02-a1472174fc3e" providerId="ADAL" clId="{DEAF3B5A-08F7-4462-970D-1B00B808D83F}" dt="2024-04-21T17:13:38.304" v="2089" actId="478"/>
          <ac:picMkLst>
            <pc:docMk/>
            <pc:sldMk cId="494477043" sldId="548"/>
            <ac:picMk id="6" creationId="{7727D02F-A5F2-D141-D039-7217A5505F22}"/>
          </ac:picMkLst>
        </pc:picChg>
        <pc:picChg chg="del">
          <ac:chgData name="Andy NG (NP)" userId="2d6eba58-7355-4026-ab02-a1472174fc3e" providerId="ADAL" clId="{DEAF3B5A-08F7-4462-970D-1B00B808D83F}" dt="2024-04-21T17:13:39.256" v="2090" actId="478"/>
          <ac:picMkLst>
            <pc:docMk/>
            <pc:sldMk cId="494477043" sldId="548"/>
            <ac:picMk id="8" creationId="{DEE68051-FD96-7D67-F5F9-F0353289AF3C}"/>
          </ac:picMkLst>
        </pc:picChg>
      </pc:sldChg>
      <pc:sldChg chg="modSp add mod">
        <pc:chgData name="Andy NG (NP)" userId="2d6eba58-7355-4026-ab02-a1472174fc3e" providerId="ADAL" clId="{DEAF3B5A-08F7-4462-970D-1B00B808D83F}" dt="2024-04-21T17:30:57.703" v="2234" actId="13926"/>
        <pc:sldMkLst>
          <pc:docMk/>
          <pc:sldMk cId="266140465" sldId="549"/>
        </pc:sldMkLst>
        <pc:spChg chg="mod">
          <ac:chgData name="Andy NG (NP)" userId="2d6eba58-7355-4026-ab02-a1472174fc3e" providerId="ADAL" clId="{DEAF3B5A-08F7-4462-970D-1B00B808D83F}" dt="2024-04-21T17:30:57.703" v="2234" actId="13926"/>
          <ac:spMkLst>
            <pc:docMk/>
            <pc:sldMk cId="266140465" sldId="549"/>
            <ac:spMk id="2" creationId="{280DF9EF-F055-4EA9-94DB-04F98E81144D}"/>
          </ac:spMkLst>
        </pc:spChg>
        <pc:spChg chg="mod">
          <ac:chgData name="Andy NG (NP)" userId="2d6eba58-7355-4026-ab02-a1472174fc3e" providerId="ADAL" clId="{DEAF3B5A-08F7-4462-970D-1B00B808D83F}" dt="2024-04-21T17:19:17.454" v="2131" actId="6549"/>
          <ac:spMkLst>
            <pc:docMk/>
            <pc:sldMk cId="266140465" sldId="549"/>
            <ac:spMk id="4" creationId="{251C0075-F703-4E5F-B631-8224E8997FF8}"/>
          </ac:spMkLst>
        </pc:spChg>
      </pc:sldChg>
      <pc:sldChg chg="modSp add del mod">
        <pc:chgData name="Andy NG (NP)" userId="2d6eba58-7355-4026-ab02-a1472174fc3e" providerId="ADAL" clId="{DEAF3B5A-08F7-4462-970D-1B00B808D83F}" dt="2024-04-21T17:14:56.036" v="2098" actId="47"/>
        <pc:sldMkLst>
          <pc:docMk/>
          <pc:sldMk cId="2408190318" sldId="549"/>
        </pc:sldMkLst>
        <pc:spChg chg="mod">
          <ac:chgData name="Andy NG (NP)" userId="2d6eba58-7355-4026-ab02-a1472174fc3e" providerId="ADAL" clId="{DEAF3B5A-08F7-4462-970D-1B00B808D83F}" dt="2024-04-21T17:14:36.489" v="2096" actId="20577"/>
          <ac:spMkLst>
            <pc:docMk/>
            <pc:sldMk cId="2408190318" sldId="549"/>
            <ac:spMk id="2" creationId="{4796A69B-1511-22FB-2677-B5C516DD0DAB}"/>
          </ac:spMkLst>
        </pc:spChg>
      </pc:sldChg>
      <pc:sldChg chg="modSp add mod">
        <pc:chgData name="Andy NG (NP)" userId="2d6eba58-7355-4026-ab02-a1472174fc3e" providerId="ADAL" clId="{DEAF3B5A-08F7-4462-970D-1B00B808D83F}" dt="2024-04-21T17:32:54.646" v="2265" actId="1076"/>
        <pc:sldMkLst>
          <pc:docMk/>
          <pc:sldMk cId="1478336282" sldId="550"/>
        </pc:sldMkLst>
        <pc:spChg chg="mod">
          <ac:chgData name="Andy NG (NP)" userId="2d6eba58-7355-4026-ab02-a1472174fc3e" providerId="ADAL" clId="{DEAF3B5A-08F7-4462-970D-1B00B808D83F}" dt="2024-04-21T17:32:54.646" v="2265" actId="1076"/>
          <ac:spMkLst>
            <pc:docMk/>
            <pc:sldMk cId="1478336282" sldId="550"/>
            <ac:spMk id="2" creationId="{280DF9EF-F055-4EA9-94DB-04F98E81144D}"/>
          </ac:spMkLst>
        </pc:spChg>
      </pc:sldChg>
    </pc:docChg>
  </pc:docChgLst>
  <pc:docChgLst>
    <pc:chgData name="Andy NG (NP)" userId="2d6eba58-7355-4026-ab02-a1472174fc3e" providerId="ADAL" clId="{C3CA54D0-CEB3-47BF-B781-771D71C4A4B3}"/>
    <pc:docChg chg="undo custSel addSld delSld modSld">
      <pc:chgData name="Andy NG (NP)" userId="2d6eba58-7355-4026-ab02-a1472174fc3e" providerId="ADAL" clId="{C3CA54D0-CEB3-47BF-B781-771D71C4A4B3}" dt="2024-04-21T10:57:23.793" v="1513" actId="255"/>
      <pc:docMkLst>
        <pc:docMk/>
      </pc:docMkLst>
      <pc:sldChg chg="delSp mod delAnim">
        <pc:chgData name="Andy NG (NP)" userId="2d6eba58-7355-4026-ab02-a1472174fc3e" providerId="ADAL" clId="{C3CA54D0-CEB3-47BF-B781-771D71C4A4B3}" dt="2024-04-21T09:35:11.472" v="0" actId="478"/>
        <pc:sldMkLst>
          <pc:docMk/>
          <pc:sldMk cId="0" sldId="376"/>
        </pc:sldMkLst>
        <pc:picChg chg="del">
          <ac:chgData name="Andy NG (NP)" userId="2d6eba58-7355-4026-ab02-a1472174fc3e" providerId="ADAL" clId="{C3CA54D0-CEB3-47BF-B781-771D71C4A4B3}" dt="2024-04-21T09:35:11.472" v="0" actId="478"/>
          <ac:picMkLst>
            <pc:docMk/>
            <pc:sldMk cId="0" sldId="376"/>
            <ac:picMk id="2" creationId="{8E1B582D-7A03-4242-9B2E-32E48C57B97D}"/>
          </ac:picMkLst>
        </pc:picChg>
      </pc:sldChg>
      <pc:sldChg chg="delSp mod delAnim">
        <pc:chgData name="Andy NG (NP)" userId="2d6eba58-7355-4026-ab02-a1472174fc3e" providerId="ADAL" clId="{C3CA54D0-CEB3-47BF-B781-771D71C4A4B3}" dt="2024-04-21T09:35:41.302" v="1" actId="478"/>
        <pc:sldMkLst>
          <pc:docMk/>
          <pc:sldMk cId="0" sldId="380"/>
        </pc:sldMkLst>
        <pc:picChg chg="del">
          <ac:chgData name="Andy NG (NP)" userId="2d6eba58-7355-4026-ab02-a1472174fc3e" providerId="ADAL" clId="{C3CA54D0-CEB3-47BF-B781-771D71C4A4B3}" dt="2024-04-21T09:35:41.302" v="1" actId="478"/>
          <ac:picMkLst>
            <pc:docMk/>
            <pc:sldMk cId="0" sldId="380"/>
            <ac:picMk id="2" creationId="{54613271-76A8-4B53-8510-1928434C726E}"/>
          </ac:picMkLst>
        </pc:picChg>
      </pc:sldChg>
      <pc:sldChg chg="delSp mod delAnim">
        <pc:chgData name="Andy NG (NP)" userId="2d6eba58-7355-4026-ab02-a1472174fc3e" providerId="ADAL" clId="{C3CA54D0-CEB3-47BF-B781-771D71C4A4B3}" dt="2024-04-21T10:05:51.406" v="375" actId="478"/>
        <pc:sldMkLst>
          <pc:docMk/>
          <pc:sldMk cId="0" sldId="460"/>
        </pc:sldMkLst>
        <pc:picChg chg="del">
          <ac:chgData name="Andy NG (NP)" userId="2d6eba58-7355-4026-ab02-a1472174fc3e" providerId="ADAL" clId="{C3CA54D0-CEB3-47BF-B781-771D71C4A4B3}" dt="2024-04-21T10:05:51.406" v="375" actId="478"/>
          <ac:picMkLst>
            <pc:docMk/>
            <pc:sldMk cId="0" sldId="460"/>
            <ac:picMk id="2" creationId="{5BDC9544-1C3B-4AB0-A602-4D2BD27824CE}"/>
          </ac:picMkLst>
        </pc:picChg>
      </pc:sldChg>
      <pc:sldChg chg="delSp modSp mod delAnim">
        <pc:chgData name="Andy NG (NP)" userId="2d6eba58-7355-4026-ab02-a1472174fc3e" providerId="ADAL" clId="{C3CA54D0-CEB3-47BF-B781-771D71C4A4B3}" dt="2024-04-21T10:43:57.381" v="1048" actId="14100"/>
        <pc:sldMkLst>
          <pc:docMk/>
          <pc:sldMk cId="0" sldId="470"/>
        </pc:sldMkLst>
        <pc:spChg chg="mod">
          <ac:chgData name="Andy NG (NP)" userId="2d6eba58-7355-4026-ab02-a1472174fc3e" providerId="ADAL" clId="{C3CA54D0-CEB3-47BF-B781-771D71C4A4B3}" dt="2024-04-21T10:43:57.381" v="1048" actId="14100"/>
          <ac:spMkLst>
            <pc:docMk/>
            <pc:sldMk cId="0" sldId="470"/>
            <ac:spMk id="4" creationId="{251C0075-F703-4E5F-B631-8224E8997FF8}"/>
          </ac:spMkLst>
        </pc:spChg>
        <pc:spChg chg="mod">
          <ac:chgData name="Andy NG (NP)" userId="2d6eba58-7355-4026-ab02-a1472174fc3e" providerId="ADAL" clId="{C3CA54D0-CEB3-47BF-B781-771D71C4A4B3}" dt="2024-04-21T10:39:42.346" v="674" actId="20577"/>
          <ac:spMkLst>
            <pc:docMk/>
            <pc:sldMk cId="0" sldId="470"/>
            <ac:spMk id="328706" creationId="{C9246C7A-CF83-4F17-ABB9-C21AB7682971}"/>
          </ac:spMkLst>
        </pc:spChg>
        <pc:picChg chg="del">
          <ac:chgData name="Andy NG (NP)" userId="2d6eba58-7355-4026-ab02-a1472174fc3e" providerId="ADAL" clId="{C3CA54D0-CEB3-47BF-B781-771D71C4A4B3}" dt="2024-04-21T10:14:49.864" v="376" actId="478"/>
          <ac:picMkLst>
            <pc:docMk/>
            <pc:sldMk cId="0" sldId="470"/>
            <ac:picMk id="2" creationId="{DD786C65-6543-4D45-95F6-851139E0B84A}"/>
          </ac:picMkLst>
        </pc:picChg>
        <pc:picChg chg="del">
          <ac:chgData name="Andy NG (NP)" userId="2d6eba58-7355-4026-ab02-a1472174fc3e" providerId="ADAL" clId="{C3CA54D0-CEB3-47BF-B781-771D71C4A4B3}" dt="2024-04-21T10:35:32.926" v="664" actId="478"/>
          <ac:picMkLst>
            <pc:docMk/>
            <pc:sldMk cId="0" sldId="470"/>
            <ac:picMk id="34820" creationId="{6575AD77-D7CD-45FD-A1A4-C61D49769DA4}"/>
          </ac:picMkLst>
        </pc:picChg>
      </pc:sldChg>
      <pc:sldChg chg="mod modShow">
        <pc:chgData name="Andy NG (NP)" userId="2d6eba58-7355-4026-ab02-a1472174fc3e" providerId="ADAL" clId="{C3CA54D0-CEB3-47BF-B781-771D71C4A4B3}" dt="2024-04-21T10:36:48.769" v="667" actId="729"/>
        <pc:sldMkLst>
          <pc:docMk/>
          <pc:sldMk cId="0" sldId="481"/>
        </pc:sldMkLst>
      </pc:sldChg>
      <pc:sldChg chg="addSp delSp modSp mod delAnim">
        <pc:chgData name="Andy NG (NP)" userId="2d6eba58-7355-4026-ab02-a1472174fc3e" providerId="ADAL" clId="{C3CA54D0-CEB3-47BF-B781-771D71C4A4B3}" dt="2024-04-21T10:01:30.595" v="369" actId="1076"/>
        <pc:sldMkLst>
          <pc:docMk/>
          <pc:sldMk cId="0" sldId="490"/>
        </pc:sldMkLst>
        <pc:spChg chg="add mod">
          <ac:chgData name="Andy NG (NP)" userId="2d6eba58-7355-4026-ab02-a1472174fc3e" providerId="ADAL" clId="{C3CA54D0-CEB3-47BF-B781-771D71C4A4B3}" dt="2024-04-21T10:01:30.595" v="369" actId="1076"/>
          <ac:spMkLst>
            <pc:docMk/>
            <pc:sldMk cId="0" sldId="490"/>
            <ac:spMk id="4" creationId="{B25A768A-71F9-93B7-F1FA-1BA7613488E1}"/>
          </ac:spMkLst>
        </pc:spChg>
        <pc:spChg chg="mod">
          <ac:chgData name="Andy NG (NP)" userId="2d6eba58-7355-4026-ab02-a1472174fc3e" providerId="ADAL" clId="{C3CA54D0-CEB3-47BF-B781-771D71C4A4B3}" dt="2024-04-21T09:53:32.395" v="332" actId="5793"/>
          <ac:spMkLst>
            <pc:docMk/>
            <pc:sldMk cId="0" sldId="490"/>
            <ac:spMk id="23555" creationId="{305740C9-5B30-41F3-8075-403102AD5124}"/>
          </ac:spMkLst>
        </pc:spChg>
        <pc:picChg chg="del">
          <ac:chgData name="Andy NG (NP)" userId="2d6eba58-7355-4026-ab02-a1472174fc3e" providerId="ADAL" clId="{C3CA54D0-CEB3-47BF-B781-771D71C4A4B3}" dt="2024-04-21T09:50:11.328" v="6" actId="478"/>
          <ac:picMkLst>
            <pc:docMk/>
            <pc:sldMk cId="0" sldId="490"/>
            <ac:picMk id="3" creationId="{C59A09FE-6DF9-4059-9652-107C7E863E93}"/>
          </ac:picMkLst>
        </pc:picChg>
      </pc:sldChg>
      <pc:sldChg chg="mod modShow">
        <pc:chgData name="Andy NG (NP)" userId="2d6eba58-7355-4026-ab02-a1472174fc3e" providerId="ADAL" clId="{C3CA54D0-CEB3-47BF-B781-771D71C4A4B3}" dt="2024-04-21T09:40:29.228" v="2" actId="729"/>
        <pc:sldMkLst>
          <pc:docMk/>
          <pc:sldMk cId="0" sldId="494"/>
        </pc:sldMkLst>
      </pc:sldChg>
      <pc:sldChg chg="mod modShow">
        <pc:chgData name="Andy NG (NP)" userId="2d6eba58-7355-4026-ab02-a1472174fc3e" providerId="ADAL" clId="{C3CA54D0-CEB3-47BF-B781-771D71C4A4B3}" dt="2024-04-21T09:40:32.666" v="3" actId="729"/>
        <pc:sldMkLst>
          <pc:docMk/>
          <pc:sldMk cId="0" sldId="495"/>
        </pc:sldMkLst>
      </pc:sldChg>
      <pc:sldChg chg="mod modShow">
        <pc:chgData name="Andy NG (NP)" userId="2d6eba58-7355-4026-ab02-a1472174fc3e" providerId="ADAL" clId="{C3CA54D0-CEB3-47BF-B781-771D71C4A4B3}" dt="2024-04-21T09:40:39.307" v="4" actId="729"/>
        <pc:sldMkLst>
          <pc:docMk/>
          <pc:sldMk cId="0" sldId="501"/>
        </pc:sldMkLst>
      </pc:sldChg>
      <pc:sldChg chg="mod modShow">
        <pc:chgData name="Andy NG (NP)" userId="2d6eba58-7355-4026-ab02-a1472174fc3e" providerId="ADAL" clId="{C3CA54D0-CEB3-47BF-B781-771D71C4A4B3}" dt="2024-04-21T10:37:41.894" v="669" actId="729"/>
        <pc:sldMkLst>
          <pc:docMk/>
          <pc:sldMk cId="0" sldId="503"/>
        </pc:sldMkLst>
      </pc:sldChg>
      <pc:sldChg chg="delSp mod delAnim modShow">
        <pc:chgData name="Andy NG (NP)" userId="2d6eba58-7355-4026-ab02-a1472174fc3e" providerId="ADAL" clId="{C3CA54D0-CEB3-47BF-B781-771D71C4A4B3}" dt="2024-04-21T10:36:46.363" v="666" actId="729"/>
        <pc:sldMkLst>
          <pc:docMk/>
          <pc:sldMk cId="0" sldId="504"/>
        </pc:sldMkLst>
        <pc:picChg chg="del">
          <ac:chgData name="Andy NG (NP)" userId="2d6eba58-7355-4026-ab02-a1472174fc3e" providerId="ADAL" clId="{C3CA54D0-CEB3-47BF-B781-771D71C4A4B3}" dt="2024-04-21T10:23:54.962" v="396" actId="478"/>
          <ac:picMkLst>
            <pc:docMk/>
            <pc:sldMk cId="0" sldId="504"/>
            <ac:picMk id="2" creationId="{1A8B34BF-4D63-46BA-AC73-74317C1FD3DA}"/>
          </ac:picMkLst>
        </pc:picChg>
      </pc:sldChg>
      <pc:sldChg chg="mod modShow">
        <pc:chgData name="Andy NG (NP)" userId="2d6eba58-7355-4026-ab02-a1472174fc3e" providerId="ADAL" clId="{C3CA54D0-CEB3-47BF-B781-771D71C4A4B3}" dt="2024-04-21T10:37:16.035" v="668" actId="729"/>
        <pc:sldMkLst>
          <pc:docMk/>
          <pc:sldMk cId="0" sldId="505"/>
        </pc:sldMkLst>
      </pc:sldChg>
      <pc:sldChg chg="addSp delSp modSp add mod delAnim modAnim">
        <pc:chgData name="Andy NG (NP)" userId="2d6eba58-7355-4026-ab02-a1472174fc3e" providerId="ADAL" clId="{C3CA54D0-CEB3-47BF-B781-771D71C4A4B3}" dt="2024-04-21T10:02:28.439" v="374" actId="1076"/>
        <pc:sldMkLst>
          <pc:docMk/>
          <pc:sldMk cId="1492968329" sldId="542"/>
        </pc:sldMkLst>
        <pc:spChg chg="mod">
          <ac:chgData name="Andy NG (NP)" userId="2d6eba58-7355-4026-ab02-a1472174fc3e" providerId="ADAL" clId="{C3CA54D0-CEB3-47BF-B781-771D71C4A4B3}" dt="2024-04-21T09:59:17.987" v="345" actId="20577"/>
          <ac:spMkLst>
            <pc:docMk/>
            <pc:sldMk cId="1492968329" sldId="542"/>
            <ac:spMk id="2" creationId="{6A1ECFA2-EE55-4EA3-AD5B-7F864840104C}"/>
          </ac:spMkLst>
        </pc:spChg>
        <pc:spChg chg="add del mod">
          <ac:chgData name="Andy NG (NP)" userId="2d6eba58-7355-4026-ab02-a1472174fc3e" providerId="ADAL" clId="{C3CA54D0-CEB3-47BF-B781-771D71C4A4B3}" dt="2024-04-21T09:57:51.159" v="335"/>
          <ac:spMkLst>
            <pc:docMk/>
            <pc:sldMk cId="1492968329" sldId="542"/>
            <ac:spMk id="4" creationId="{B3B531B9-530B-1D4F-040D-6F4CCABAD157}"/>
          </ac:spMkLst>
        </pc:spChg>
        <pc:spChg chg="add mod">
          <ac:chgData name="Andy NG (NP)" userId="2d6eba58-7355-4026-ab02-a1472174fc3e" providerId="ADAL" clId="{C3CA54D0-CEB3-47BF-B781-771D71C4A4B3}" dt="2024-04-21T10:02:28.439" v="374" actId="1076"/>
          <ac:spMkLst>
            <pc:docMk/>
            <pc:sldMk cId="1492968329" sldId="542"/>
            <ac:spMk id="6" creationId="{772350B7-41C7-8D23-35F8-AD576327A0A9}"/>
          </ac:spMkLst>
        </pc:spChg>
        <pc:spChg chg="add mod">
          <ac:chgData name="Andy NG (NP)" userId="2d6eba58-7355-4026-ab02-a1472174fc3e" providerId="ADAL" clId="{C3CA54D0-CEB3-47BF-B781-771D71C4A4B3}" dt="2024-04-21T10:01:52.345" v="371" actId="1076"/>
          <ac:spMkLst>
            <pc:docMk/>
            <pc:sldMk cId="1492968329" sldId="542"/>
            <ac:spMk id="7" creationId="{15E64552-2E73-82B9-070A-CB58C7CA91B1}"/>
          </ac:spMkLst>
        </pc:spChg>
        <pc:spChg chg="del">
          <ac:chgData name="Andy NG (NP)" userId="2d6eba58-7355-4026-ab02-a1472174fc3e" providerId="ADAL" clId="{C3CA54D0-CEB3-47BF-B781-771D71C4A4B3}" dt="2024-04-21T09:53:45.942" v="334" actId="478"/>
          <ac:spMkLst>
            <pc:docMk/>
            <pc:sldMk cId="1492968329" sldId="542"/>
            <ac:spMk id="23555" creationId="{305740C9-5B30-41F3-8075-403102AD5124}"/>
          </ac:spMkLst>
        </pc:spChg>
        <pc:picChg chg="del">
          <ac:chgData name="Andy NG (NP)" userId="2d6eba58-7355-4026-ab02-a1472174fc3e" providerId="ADAL" clId="{C3CA54D0-CEB3-47BF-B781-771D71C4A4B3}" dt="2024-04-21T09:53:42.530" v="333" actId="478"/>
          <ac:picMkLst>
            <pc:docMk/>
            <pc:sldMk cId="1492968329" sldId="542"/>
            <ac:picMk id="3" creationId="{C59A09FE-6DF9-4059-9652-107C7E863E93}"/>
          </ac:picMkLst>
        </pc:picChg>
        <pc:picChg chg="add mod">
          <ac:chgData name="Andy NG (NP)" userId="2d6eba58-7355-4026-ab02-a1472174fc3e" providerId="ADAL" clId="{C3CA54D0-CEB3-47BF-B781-771D71C4A4B3}" dt="2024-04-21T09:59:24.440" v="346" actId="1076"/>
          <ac:picMkLst>
            <pc:docMk/>
            <pc:sldMk cId="1492968329" sldId="542"/>
            <ac:picMk id="5" creationId="{05BB2DAB-9387-994F-1348-1391ACFDDE21}"/>
          </ac:picMkLst>
        </pc:picChg>
      </pc:sldChg>
      <pc:sldChg chg="modSp add del mod">
        <pc:chgData name="Andy NG (NP)" userId="2d6eba58-7355-4026-ab02-a1472174fc3e" providerId="ADAL" clId="{C3CA54D0-CEB3-47BF-B781-771D71C4A4B3}" dt="2024-04-21T10:44:18.610" v="1049" actId="47"/>
        <pc:sldMkLst>
          <pc:docMk/>
          <pc:sldMk cId="992912617" sldId="543"/>
        </pc:sldMkLst>
        <pc:spChg chg="mod">
          <ac:chgData name="Andy NG (NP)" userId="2d6eba58-7355-4026-ab02-a1472174fc3e" providerId="ADAL" clId="{C3CA54D0-CEB3-47BF-B781-771D71C4A4B3}" dt="2024-04-21T10:43:38.001" v="1046" actId="20577"/>
          <ac:spMkLst>
            <pc:docMk/>
            <pc:sldMk cId="992912617" sldId="543"/>
            <ac:spMk id="328706" creationId="{C9246C7A-CF83-4F17-ABB9-C21AB7682971}"/>
          </ac:spMkLst>
        </pc:spChg>
      </pc:sldChg>
      <pc:sldChg chg="modSp add mod">
        <pc:chgData name="Andy NG (NP)" userId="2d6eba58-7355-4026-ab02-a1472174fc3e" providerId="ADAL" clId="{C3CA54D0-CEB3-47BF-B781-771D71C4A4B3}" dt="2024-04-21T10:57:23.793" v="1513" actId="255"/>
        <pc:sldMkLst>
          <pc:docMk/>
          <pc:sldMk cId="1056621434" sldId="543"/>
        </pc:sldMkLst>
        <pc:spChg chg="mod">
          <ac:chgData name="Andy NG (NP)" userId="2d6eba58-7355-4026-ab02-a1472174fc3e" providerId="ADAL" clId="{C3CA54D0-CEB3-47BF-B781-771D71C4A4B3}" dt="2024-04-21T10:57:23.793" v="1513" actId="255"/>
          <ac:spMkLst>
            <pc:docMk/>
            <pc:sldMk cId="1056621434" sldId="543"/>
            <ac:spMk id="4" creationId="{251C0075-F703-4E5F-B631-8224E8997FF8}"/>
          </ac:spMkLst>
        </pc:spChg>
        <pc:spChg chg="mod">
          <ac:chgData name="Andy NG (NP)" userId="2d6eba58-7355-4026-ab02-a1472174fc3e" providerId="ADAL" clId="{C3CA54D0-CEB3-47BF-B781-771D71C4A4B3}" dt="2024-04-21T10:44:39.845" v="1061" actId="20577"/>
          <ac:spMkLst>
            <pc:docMk/>
            <pc:sldMk cId="1056621434" sldId="543"/>
            <ac:spMk id="328706" creationId="{C9246C7A-CF83-4F17-ABB9-C21AB7682971}"/>
          </ac:spMkLst>
        </pc:spChg>
      </pc:sldChg>
    </pc:docChg>
  </pc:docChgLst>
  <pc:docChgLst>
    <pc:chgData name="Casey Tan Wee Liang /IT" userId="ddf24dbe-fb13-40c5-9453-47d4a592afbb" providerId="ADAL" clId="{911B35E9-3F60-4D26-ABDD-51070A7E6EC0}"/>
    <pc:docChg chg="custSel addSld delSld modSld sldOrd">
      <pc:chgData name="Casey Tan Wee Liang /IT" userId="ddf24dbe-fb13-40c5-9453-47d4a592afbb" providerId="ADAL" clId="{911B35E9-3F60-4D26-ABDD-51070A7E6EC0}" dt="2024-04-24T15:12:00.539" v="218"/>
      <pc:docMkLst>
        <pc:docMk/>
      </pc:docMkLst>
      <pc:sldChg chg="modSp mod">
        <pc:chgData name="Casey Tan Wee Liang /IT" userId="ddf24dbe-fb13-40c5-9453-47d4a592afbb" providerId="ADAL" clId="{911B35E9-3F60-4D26-ABDD-51070A7E6EC0}" dt="2024-04-24T13:13:29.424" v="0" actId="1076"/>
        <pc:sldMkLst>
          <pc:docMk/>
          <pc:sldMk cId="0" sldId="376"/>
        </pc:sldMkLst>
        <pc:spChg chg="mod">
          <ac:chgData name="Casey Tan Wee Liang /IT" userId="ddf24dbe-fb13-40c5-9453-47d4a592afbb" providerId="ADAL" clId="{911B35E9-3F60-4D26-ABDD-51070A7E6EC0}" dt="2024-04-24T13:13:29.424" v="0" actId="1076"/>
          <ac:spMkLst>
            <pc:docMk/>
            <pc:sldMk cId="0" sldId="376"/>
            <ac:spMk id="129042" creationId="{C3F5CEB8-1532-4FD8-AEBC-9FD7BF598707}"/>
          </ac:spMkLst>
        </pc:spChg>
      </pc:sldChg>
      <pc:sldChg chg="addSp modSp mod">
        <pc:chgData name="Casey Tan Wee Liang /IT" userId="ddf24dbe-fb13-40c5-9453-47d4a592afbb" providerId="ADAL" clId="{911B35E9-3F60-4D26-ABDD-51070A7E6EC0}" dt="2024-04-24T15:12:00.539" v="218"/>
        <pc:sldMkLst>
          <pc:docMk/>
          <pc:sldMk cId="0" sldId="465"/>
        </pc:sldMkLst>
        <pc:grpChg chg="add mod replST">
          <ac:chgData name="Casey Tan Wee Liang /IT" userId="ddf24dbe-fb13-40c5-9453-47d4a592afbb" providerId="ADAL" clId="{911B35E9-3F60-4D26-ABDD-51070A7E6EC0}" dt="2024-04-24T15:12:00.539" v="218"/>
          <ac:grpSpMkLst>
            <pc:docMk/>
            <pc:sldMk cId="0" sldId="465"/>
            <ac:grpSpMk id="8" creationId="{CB2B1593-9212-6EBA-8B4C-4FA885845DAF}"/>
          </ac:grpSpMkLst>
        </pc:grpChg>
        <pc:inkChg chg="add mod">
          <ac:chgData name="Casey Tan Wee Liang /IT" userId="ddf24dbe-fb13-40c5-9453-47d4a592afbb" providerId="ADAL" clId="{911B35E9-3F60-4D26-ABDD-51070A7E6EC0}" dt="2024-04-24T15:12:00.525" v="217"/>
          <ac:inkMkLst>
            <pc:docMk/>
            <pc:sldMk cId="0" sldId="465"/>
            <ac:inkMk id="4" creationId="{5A790850-95C7-69EE-01D9-734A4E69EEEF}"/>
          </ac:inkMkLst>
        </pc:inkChg>
        <pc:inkChg chg="add mod">
          <ac:chgData name="Casey Tan Wee Liang /IT" userId="ddf24dbe-fb13-40c5-9453-47d4a592afbb" providerId="ADAL" clId="{911B35E9-3F60-4D26-ABDD-51070A7E6EC0}" dt="2024-04-24T15:12:00.525" v="217"/>
          <ac:inkMkLst>
            <pc:docMk/>
            <pc:sldMk cId="0" sldId="465"/>
            <ac:inkMk id="5" creationId="{4D306839-E5F0-9782-20F3-1CDC46FDD26B}"/>
          </ac:inkMkLst>
        </pc:inkChg>
        <pc:inkChg chg="add mod">
          <ac:chgData name="Casey Tan Wee Liang /IT" userId="ddf24dbe-fb13-40c5-9453-47d4a592afbb" providerId="ADAL" clId="{911B35E9-3F60-4D26-ABDD-51070A7E6EC0}" dt="2024-04-24T15:12:00.525" v="217"/>
          <ac:inkMkLst>
            <pc:docMk/>
            <pc:sldMk cId="0" sldId="465"/>
            <ac:inkMk id="6" creationId="{0146DB67-FD6B-3966-671F-B7139CD51F4D}"/>
          </ac:inkMkLst>
        </pc:inkChg>
        <pc:inkChg chg="add mod">
          <ac:chgData name="Casey Tan Wee Liang /IT" userId="ddf24dbe-fb13-40c5-9453-47d4a592afbb" providerId="ADAL" clId="{911B35E9-3F60-4D26-ABDD-51070A7E6EC0}" dt="2024-04-24T15:12:00.525" v="217"/>
          <ac:inkMkLst>
            <pc:docMk/>
            <pc:sldMk cId="0" sldId="465"/>
            <ac:inkMk id="7" creationId="{7428BCE6-5F4D-C5B5-3946-762FB0A1B58B}"/>
          </ac:inkMkLst>
        </pc:inkChg>
      </pc:sldChg>
      <pc:sldChg chg="modSp add del mod ord modTransition">
        <pc:chgData name="Casey Tan Wee Liang /IT" userId="ddf24dbe-fb13-40c5-9453-47d4a592afbb" providerId="ADAL" clId="{911B35E9-3F60-4D26-ABDD-51070A7E6EC0}" dt="2024-04-24T15:08:40.858" v="101" actId="2696"/>
        <pc:sldMkLst>
          <pc:docMk/>
          <pc:sldMk cId="2797905662" sldId="551"/>
        </pc:sldMkLst>
        <pc:spChg chg="mod">
          <ac:chgData name="Casey Tan Wee Liang /IT" userId="ddf24dbe-fb13-40c5-9453-47d4a592afbb" providerId="ADAL" clId="{911B35E9-3F60-4D26-ABDD-51070A7E6EC0}" dt="2024-04-24T15:07:59.773" v="79"/>
          <ac:spMkLst>
            <pc:docMk/>
            <pc:sldMk cId="2797905662" sldId="551"/>
            <ac:spMk id="26" creationId="{89A9A360-5585-49C0-88C0-E2D439CE1D5A}"/>
          </ac:spMkLst>
        </pc:spChg>
        <pc:spChg chg="mod">
          <ac:chgData name="Casey Tan Wee Liang /IT" userId="ddf24dbe-fb13-40c5-9453-47d4a592afbb" providerId="ADAL" clId="{911B35E9-3F60-4D26-ABDD-51070A7E6EC0}" dt="2024-04-24T15:07:59.774" v="80"/>
          <ac:spMkLst>
            <pc:docMk/>
            <pc:sldMk cId="2797905662" sldId="551"/>
            <ac:spMk id="27" creationId="{A684B771-62A3-4BB3-ACCF-713F8B83D3B3}"/>
          </ac:spMkLst>
        </pc:spChg>
        <pc:spChg chg="mod">
          <ac:chgData name="Casey Tan Wee Liang /IT" userId="ddf24dbe-fb13-40c5-9453-47d4a592afbb" providerId="ADAL" clId="{911B35E9-3F60-4D26-ABDD-51070A7E6EC0}" dt="2024-04-24T15:08:03.766" v="82"/>
          <ac:spMkLst>
            <pc:docMk/>
            <pc:sldMk cId="2797905662" sldId="551"/>
            <ac:spMk id="28" creationId="{55B017B1-ABF0-4195-A32F-48E59212D838}"/>
          </ac:spMkLst>
        </pc:spChg>
        <pc:spChg chg="mod">
          <ac:chgData name="Casey Tan Wee Liang /IT" userId="ddf24dbe-fb13-40c5-9453-47d4a592afbb" providerId="ADAL" clId="{911B35E9-3F60-4D26-ABDD-51070A7E6EC0}" dt="2024-04-24T15:08:03.768" v="83"/>
          <ac:spMkLst>
            <pc:docMk/>
            <pc:sldMk cId="2797905662" sldId="551"/>
            <ac:spMk id="29" creationId="{263D630D-4FEE-42EF-AF9B-878076960724}"/>
          </ac:spMkLst>
        </pc:spChg>
        <pc:spChg chg="mod">
          <ac:chgData name="Casey Tan Wee Liang /IT" userId="ddf24dbe-fb13-40c5-9453-47d4a592afbb" providerId="ADAL" clId="{911B35E9-3F60-4D26-ABDD-51070A7E6EC0}" dt="2024-04-24T15:08:10.071" v="85"/>
          <ac:spMkLst>
            <pc:docMk/>
            <pc:sldMk cId="2797905662" sldId="551"/>
            <ac:spMk id="30" creationId="{4E5FB906-B43F-454F-A9AE-615032B02A52}"/>
          </ac:spMkLst>
        </pc:spChg>
        <pc:spChg chg="mod">
          <ac:chgData name="Casey Tan Wee Liang /IT" userId="ddf24dbe-fb13-40c5-9453-47d4a592afbb" providerId="ADAL" clId="{911B35E9-3F60-4D26-ABDD-51070A7E6EC0}" dt="2024-04-24T15:08:10.073" v="86"/>
          <ac:spMkLst>
            <pc:docMk/>
            <pc:sldMk cId="2797905662" sldId="551"/>
            <ac:spMk id="31" creationId="{79A81C33-E9AC-4FBB-AC3E-3B83410FFDA4}"/>
          </ac:spMkLst>
        </pc:spChg>
        <pc:spChg chg="mod">
          <ac:chgData name="Casey Tan Wee Liang /IT" userId="ddf24dbe-fb13-40c5-9453-47d4a592afbb" providerId="ADAL" clId="{911B35E9-3F60-4D26-ABDD-51070A7E6EC0}" dt="2024-04-24T15:08:28.520" v="91"/>
          <ac:spMkLst>
            <pc:docMk/>
            <pc:sldMk cId="2797905662" sldId="551"/>
            <ac:spMk id="32" creationId="{8D45CBCA-7A9E-48E8-B214-C0137458DAD7}"/>
          </ac:spMkLst>
        </pc:spChg>
        <pc:spChg chg="mod">
          <ac:chgData name="Casey Tan Wee Liang /IT" userId="ddf24dbe-fb13-40c5-9453-47d4a592afbb" providerId="ADAL" clId="{911B35E9-3F60-4D26-ABDD-51070A7E6EC0}" dt="2024-04-24T15:08:28.521" v="92"/>
          <ac:spMkLst>
            <pc:docMk/>
            <pc:sldMk cId="2797905662" sldId="551"/>
            <ac:spMk id="33" creationId="{397A9A1E-93AE-44C8-B877-FC2A11AC7F4D}"/>
          </ac:spMkLst>
        </pc:spChg>
        <pc:spChg chg="mod">
          <ac:chgData name="Casey Tan Wee Liang /IT" userId="ddf24dbe-fb13-40c5-9453-47d4a592afbb" providerId="ADAL" clId="{911B35E9-3F60-4D26-ABDD-51070A7E6EC0}" dt="2024-04-24T15:08:38.708" v="94"/>
          <ac:spMkLst>
            <pc:docMk/>
            <pc:sldMk cId="2797905662" sldId="551"/>
            <ac:spMk id="34" creationId="{924C5542-A1E8-47E7-A570-3F5C60E00AB2}"/>
          </ac:spMkLst>
        </pc:spChg>
        <pc:spChg chg="mod">
          <ac:chgData name="Casey Tan Wee Liang /IT" userId="ddf24dbe-fb13-40c5-9453-47d4a592afbb" providerId="ADAL" clId="{911B35E9-3F60-4D26-ABDD-51070A7E6EC0}" dt="2024-04-24T15:08:38.709" v="95"/>
          <ac:spMkLst>
            <pc:docMk/>
            <pc:sldMk cId="2797905662" sldId="551"/>
            <ac:spMk id="35" creationId="{53E46D40-D959-406D-AC3D-FD7FB76CFF4C}"/>
          </ac:spMkLst>
        </pc:spChg>
        <pc:spChg chg="mod">
          <ac:chgData name="Casey Tan Wee Liang /IT" userId="ddf24dbe-fb13-40c5-9453-47d4a592afbb" providerId="ADAL" clId="{911B35E9-3F60-4D26-ABDD-51070A7E6EC0}" dt="2024-04-24T15:08:40.638" v="99"/>
          <ac:spMkLst>
            <pc:docMk/>
            <pc:sldMk cId="2797905662" sldId="551"/>
            <ac:spMk id="36" creationId="{6068A996-5FB9-411E-9027-08C0961E4208}"/>
          </ac:spMkLst>
        </pc:spChg>
        <pc:spChg chg="mod">
          <ac:chgData name="Casey Tan Wee Liang /IT" userId="ddf24dbe-fb13-40c5-9453-47d4a592afbb" providerId="ADAL" clId="{911B35E9-3F60-4D26-ABDD-51070A7E6EC0}" dt="2024-04-24T15:08:40.638" v="100"/>
          <ac:spMkLst>
            <pc:docMk/>
            <pc:sldMk cId="2797905662" sldId="551"/>
            <ac:spMk id="37" creationId="{7CDA282F-EAAC-4872-A368-D31B859CEA2A}"/>
          </ac:spMkLst>
        </pc:spChg>
        <pc:spChg chg="mod">
          <ac:chgData name="Casey Tan Wee Liang /IT" userId="ddf24dbe-fb13-40c5-9453-47d4a592afbb" providerId="ADAL" clId="{911B35E9-3F60-4D26-ABDD-51070A7E6EC0}" dt="2024-04-24T15:08:25.120" v="88"/>
          <ac:spMkLst>
            <pc:docMk/>
            <pc:sldMk cId="2797905662" sldId="551"/>
            <ac:spMk id="38" creationId="{727209C2-3A34-462D-9437-337AFE98E033}"/>
          </ac:spMkLst>
        </pc:spChg>
        <pc:spChg chg="mod">
          <ac:chgData name="Casey Tan Wee Liang /IT" userId="ddf24dbe-fb13-40c5-9453-47d4a592afbb" providerId="ADAL" clId="{911B35E9-3F60-4D26-ABDD-51070A7E6EC0}" dt="2024-04-24T15:08:25.122" v="89"/>
          <ac:spMkLst>
            <pc:docMk/>
            <pc:sldMk cId="2797905662" sldId="551"/>
            <ac:spMk id="39" creationId="{0F2D48FD-6CB6-40C7-893B-3A96F3076AF1}"/>
          </ac:spMkLst>
        </pc:spChg>
      </pc:sldChg>
      <pc:sldChg chg="modSp add del mod ord modTransition">
        <pc:chgData name="Casey Tan Wee Liang /IT" userId="ddf24dbe-fb13-40c5-9453-47d4a592afbb" providerId="ADAL" clId="{911B35E9-3F60-4D26-ABDD-51070A7E6EC0}" dt="2024-04-24T15:07:06.484" v="45" actId="2696"/>
        <pc:sldMkLst>
          <pc:docMk/>
          <pc:sldMk cId="3274597117" sldId="551"/>
        </pc:sldMkLst>
        <pc:spChg chg="mod">
          <ac:chgData name="Casey Tan Wee Liang /IT" userId="ddf24dbe-fb13-40c5-9453-47d4a592afbb" providerId="ADAL" clId="{911B35E9-3F60-4D26-ABDD-51070A7E6EC0}" dt="2024-04-24T15:06:36.206" v="28"/>
          <ac:spMkLst>
            <pc:docMk/>
            <pc:sldMk cId="3274597117" sldId="551"/>
            <ac:spMk id="8" creationId="{0FEA0EF0-4F97-4EF9-83A2-C03D9994CF72}"/>
          </ac:spMkLst>
        </pc:spChg>
        <pc:spChg chg="mod">
          <ac:chgData name="Casey Tan Wee Liang /IT" userId="ddf24dbe-fb13-40c5-9453-47d4a592afbb" providerId="ADAL" clId="{911B35E9-3F60-4D26-ABDD-51070A7E6EC0}" dt="2024-04-24T15:07:05.876" v="38"/>
          <ac:spMkLst>
            <pc:docMk/>
            <pc:sldMk cId="3274597117" sldId="551"/>
            <ac:spMk id="9" creationId="{A0506264-0D77-4702-9986-A75B031F4EB5}"/>
          </ac:spMkLst>
        </pc:spChg>
        <pc:spChg chg="mod">
          <ac:chgData name="Casey Tan Wee Liang /IT" userId="ddf24dbe-fb13-40c5-9453-47d4a592afbb" providerId="ADAL" clId="{911B35E9-3F60-4D26-ABDD-51070A7E6EC0}" dt="2024-04-24T15:06:36.208" v="29"/>
          <ac:spMkLst>
            <pc:docMk/>
            <pc:sldMk cId="3274597117" sldId="551"/>
            <ac:spMk id="10" creationId="{FAEFCA8B-F6AE-4C79-9C40-6115E3426729}"/>
          </ac:spMkLst>
        </pc:spChg>
        <pc:spChg chg="mod">
          <ac:chgData name="Casey Tan Wee Liang /IT" userId="ddf24dbe-fb13-40c5-9453-47d4a592afbb" providerId="ADAL" clId="{911B35E9-3F60-4D26-ABDD-51070A7E6EC0}" dt="2024-04-24T15:07:05.878" v="39"/>
          <ac:spMkLst>
            <pc:docMk/>
            <pc:sldMk cId="3274597117" sldId="551"/>
            <ac:spMk id="11" creationId="{948CE0D5-D0F7-418E-8F0B-9FFE6B4949A5}"/>
          </ac:spMkLst>
        </pc:spChg>
        <pc:spChg chg="mod">
          <ac:chgData name="Casey Tan Wee Liang /IT" userId="ddf24dbe-fb13-40c5-9453-47d4a592afbb" providerId="ADAL" clId="{911B35E9-3F60-4D26-ABDD-51070A7E6EC0}" dt="2024-04-24T15:07:06.279" v="43"/>
          <ac:spMkLst>
            <pc:docMk/>
            <pc:sldMk cId="3274597117" sldId="551"/>
            <ac:spMk id="12" creationId="{E64E9686-8DC4-4ECC-A2C8-42AFDDF8F922}"/>
          </ac:spMkLst>
        </pc:spChg>
        <pc:spChg chg="mod">
          <ac:chgData name="Casey Tan Wee Liang /IT" userId="ddf24dbe-fb13-40c5-9453-47d4a592afbb" providerId="ADAL" clId="{911B35E9-3F60-4D26-ABDD-51070A7E6EC0}" dt="2024-04-24T15:07:06.279" v="44"/>
          <ac:spMkLst>
            <pc:docMk/>
            <pc:sldMk cId="3274597117" sldId="551"/>
            <ac:spMk id="13" creationId="{7BE5B264-7DC6-4D24-9C1A-19C200754494}"/>
          </ac:spMkLst>
        </pc:spChg>
        <pc:spChg chg="mod">
          <ac:chgData name="Casey Tan Wee Liang /IT" userId="ddf24dbe-fb13-40c5-9453-47d4a592afbb" providerId="ADAL" clId="{911B35E9-3F60-4D26-ABDD-51070A7E6EC0}" dt="2024-04-24T15:07:03.023" v="35"/>
          <ac:spMkLst>
            <pc:docMk/>
            <pc:sldMk cId="3274597117" sldId="551"/>
            <ac:spMk id="14" creationId="{B2746A5F-DC47-47F3-8D66-FCBDF84FB3DA}"/>
          </ac:spMkLst>
        </pc:spChg>
        <pc:spChg chg="mod">
          <ac:chgData name="Casey Tan Wee Liang /IT" userId="ddf24dbe-fb13-40c5-9453-47d4a592afbb" providerId="ADAL" clId="{911B35E9-3F60-4D26-ABDD-51070A7E6EC0}" dt="2024-04-24T15:07:03.024" v="36"/>
          <ac:spMkLst>
            <pc:docMk/>
            <pc:sldMk cId="3274597117" sldId="551"/>
            <ac:spMk id="15" creationId="{52EB79D1-9F4C-4814-BE8E-73A6C386A495}"/>
          </ac:spMkLst>
        </pc:spChg>
        <pc:spChg chg="mod">
          <ac:chgData name="Casey Tan Wee Liang /IT" userId="ddf24dbe-fb13-40c5-9453-47d4a592afbb" providerId="ADAL" clId="{911B35E9-3F60-4D26-ABDD-51070A7E6EC0}" dt="2024-04-24T15:06:42.240" v="31"/>
          <ac:spMkLst>
            <pc:docMk/>
            <pc:sldMk cId="3274597117" sldId="551"/>
            <ac:spMk id="16" creationId="{C12A5242-A1AD-4EF5-8219-4013E6231DBA}"/>
          </ac:spMkLst>
        </pc:spChg>
        <pc:spChg chg="mod">
          <ac:chgData name="Casey Tan Wee Liang /IT" userId="ddf24dbe-fb13-40c5-9453-47d4a592afbb" providerId="ADAL" clId="{911B35E9-3F60-4D26-ABDD-51070A7E6EC0}" dt="2024-04-24T15:06:42.242" v="32"/>
          <ac:spMkLst>
            <pc:docMk/>
            <pc:sldMk cId="3274597117" sldId="551"/>
            <ac:spMk id="17" creationId="{2D609A78-776C-4814-B063-BA64508C33C2}"/>
          </ac:spMkLst>
        </pc:spChg>
        <pc:spChg chg="mod">
          <ac:chgData name="Casey Tan Wee Liang /IT" userId="ddf24dbe-fb13-40c5-9453-47d4a592afbb" providerId="ADAL" clId="{911B35E9-3F60-4D26-ABDD-51070A7E6EC0}" dt="2024-04-24T15:07:02.603" v="33"/>
          <ac:spMkLst>
            <pc:docMk/>
            <pc:sldMk cId="3274597117" sldId="551"/>
            <ac:spMk id="18" creationId="{935796F5-52D3-49CD-99A5-88E974A78275}"/>
          </ac:spMkLst>
        </pc:spChg>
      </pc:sldChg>
      <pc:sldChg chg="modSp add del mod ord modTransition">
        <pc:chgData name="Casey Tan Wee Liang /IT" userId="ddf24dbe-fb13-40c5-9453-47d4a592afbb" providerId="ADAL" clId="{911B35E9-3F60-4D26-ABDD-51070A7E6EC0}" dt="2024-04-24T15:10:31.769" v="127" actId="2696"/>
        <pc:sldMkLst>
          <pc:docMk/>
          <pc:sldMk cId="3864139397" sldId="551"/>
        </pc:sldMkLst>
        <pc:spChg chg="mod">
          <ac:chgData name="Casey Tan Wee Liang /IT" userId="ddf24dbe-fb13-40c5-9453-47d4a592afbb" providerId="ADAL" clId="{911B35E9-3F60-4D26-ABDD-51070A7E6EC0}" dt="2024-04-24T15:10:29.189" v="120"/>
          <ac:spMkLst>
            <pc:docMk/>
            <pc:sldMk cId="3864139397" sldId="551"/>
            <ac:spMk id="4" creationId="{D9C1FBEF-2D1F-46FD-B501-D250071516FB}"/>
          </ac:spMkLst>
        </pc:spChg>
        <pc:spChg chg="mod">
          <ac:chgData name="Casey Tan Wee Liang /IT" userId="ddf24dbe-fb13-40c5-9453-47d4a592afbb" providerId="ADAL" clId="{911B35E9-3F60-4D26-ABDD-51070A7E6EC0}" dt="2024-04-24T15:10:29.189" v="121"/>
          <ac:spMkLst>
            <pc:docMk/>
            <pc:sldMk cId="3864139397" sldId="551"/>
            <ac:spMk id="5" creationId="{507A2185-9038-4A6D-816C-87D4253276C1}"/>
          </ac:spMkLst>
        </pc:spChg>
        <pc:spChg chg="mod">
          <ac:chgData name="Casey Tan Wee Liang /IT" userId="ddf24dbe-fb13-40c5-9453-47d4a592afbb" providerId="ADAL" clId="{911B35E9-3F60-4D26-ABDD-51070A7E6EC0}" dt="2024-04-24T15:10:31.552" v="125"/>
          <ac:spMkLst>
            <pc:docMk/>
            <pc:sldMk cId="3864139397" sldId="551"/>
            <ac:spMk id="6" creationId="{4FDAD55D-F862-4F27-A50E-6980700D463E}"/>
          </ac:spMkLst>
        </pc:spChg>
        <pc:spChg chg="mod">
          <ac:chgData name="Casey Tan Wee Liang /IT" userId="ddf24dbe-fb13-40c5-9453-47d4a592afbb" providerId="ADAL" clId="{911B35E9-3F60-4D26-ABDD-51070A7E6EC0}" dt="2024-04-24T15:10:31.553" v="126"/>
          <ac:spMkLst>
            <pc:docMk/>
            <pc:sldMk cId="3864139397" sldId="551"/>
            <ac:spMk id="7" creationId="{D92454B3-8B39-4CAB-A233-0A1E19F943F8}"/>
          </ac:spMkLst>
        </pc:spChg>
      </pc:sldChg>
      <pc:sldChg chg="modSp add del mod ord modTransition">
        <pc:chgData name="Casey Tan Wee Liang /IT" userId="ddf24dbe-fb13-40c5-9453-47d4a592afbb" providerId="ADAL" clId="{911B35E9-3F60-4D26-ABDD-51070A7E6EC0}" dt="2024-04-24T15:11:08.059" v="159" actId="2696"/>
        <pc:sldMkLst>
          <pc:docMk/>
          <pc:sldMk cId="4182808090" sldId="551"/>
        </pc:sldMkLst>
        <pc:spChg chg="mod">
          <ac:chgData name="Casey Tan Wee Liang /IT" userId="ddf24dbe-fb13-40c5-9453-47d4a592afbb" providerId="ADAL" clId="{911B35E9-3F60-4D26-ABDD-51070A7E6EC0}" dt="2024-04-24T15:11:01.817" v="149"/>
          <ac:spMkLst>
            <pc:docMk/>
            <pc:sldMk cId="4182808090" sldId="551"/>
            <ac:spMk id="9" creationId="{34F8E1E8-D1DA-4FC2-92CE-0BDBFC93DAEF}"/>
          </ac:spMkLst>
        </pc:spChg>
        <pc:spChg chg="mod">
          <ac:chgData name="Casey Tan Wee Liang /IT" userId="ddf24dbe-fb13-40c5-9453-47d4a592afbb" providerId="ADAL" clId="{911B35E9-3F60-4D26-ABDD-51070A7E6EC0}" dt="2024-04-24T15:11:01.817" v="150"/>
          <ac:spMkLst>
            <pc:docMk/>
            <pc:sldMk cId="4182808090" sldId="551"/>
            <ac:spMk id="10" creationId="{DC3A98F1-7E69-4E03-BC3B-734E04B03F3C}"/>
          </ac:spMkLst>
        </pc:spChg>
        <pc:spChg chg="mod">
          <ac:chgData name="Casey Tan Wee Liang /IT" userId="ddf24dbe-fb13-40c5-9453-47d4a592afbb" providerId="ADAL" clId="{911B35E9-3F60-4D26-ABDD-51070A7E6EC0}" dt="2024-04-24T15:11:06.802" v="152"/>
          <ac:spMkLst>
            <pc:docMk/>
            <pc:sldMk cId="4182808090" sldId="551"/>
            <ac:spMk id="11" creationId="{A228C2BE-E4D5-491E-A99A-76DE54356A40}"/>
          </ac:spMkLst>
        </pc:spChg>
        <pc:spChg chg="mod">
          <ac:chgData name="Casey Tan Wee Liang /IT" userId="ddf24dbe-fb13-40c5-9453-47d4a592afbb" providerId="ADAL" clId="{911B35E9-3F60-4D26-ABDD-51070A7E6EC0}" dt="2024-04-24T15:11:06.802" v="153"/>
          <ac:spMkLst>
            <pc:docMk/>
            <pc:sldMk cId="4182808090" sldId="551"/>
            <ac:spMk id="12" creationId="{068E4AD9-03A1-4DED-A8EA-69A60380E026}"/>
          </ac:spMkLst>
        </pc:spChg>
        <pc:spChg chg="mod">
          <ac:chgData name="Casey Tan Wee Liang /IT" userId="ddf24dbe-fb13-40c5-9453-47d4a592afbb" providerId="ADAL" clId="{911B35E9-3F60-4D26-ABDD-51070A7E6EC0}" dt="2024-04-24T15:11:07.854" v="157"/>
          <ac:spMkLst>
            <pc:docMk/>
            <pc:sldMk cId="4182808090" sldId="551"/>
            <ac:spMk id="13" creationId="{4584E7A2-5EAB-4DA5-8E31-5355D31EDBD9}"/>
          </ac:spMkLst>
        </pc:spChg>
        <pc:spChg chg="mod">
          <ac:chgData name="Casey Tan Wee Liang /IT" userId="ddf24dbe-fb13-40c5-9453-47d4a592afbb" providerId="ADAL" clId="{911B35E9-3F60-4D26-ABDD-51070A7E6EC0}" dt="2024-04-24T15:11:07.854" v="158"/>
          <ac:spMkLst>
            <pc:docMk/>
            <pc:sldMk cId="4182808090" sldId="551"/>
            <ac:spMk id="14" creationId="{D442652D-4D08-4BB5-A6AA-B92A20AC5CAB}"/>
          </ac:spMkLst>
        </pc:spChg>
      </pc:sldChg>
      <pc:sldChg chg="add del ord modTransition">
        <pc:chgData name="Casey Tan Wee Liang /IT" userId="ddf24dbe-fb13-40c5-9453-47d4a592afbb" providerId="ADAL" clId="{911B35E9-3F60-4D26-ABDD-51070A7E6EC0}" dt="2024-04-24T15:11:08.063" v="160" actId="2696"/>
        <pc:sldMkLst>
          <pc:docMk/>
          <pc:sldMk cId="208813367" sldId="552"/>
        </pc:sldMkLst>
      </pc:sldChg>
      <pc:sldChg chg="add del ord modTransition">
        <pc:chgData name="Casey Tan Wee Liang /IT" userId="ddf24dbe-fb13-40c5-9453-47d4a592afbb" providerId="ADAL" clId="{911B35E9-3F60-4D26-ABDD-51070A7E6EC0}" dt="2024-04-24T15:07:06.489" v="46" actId="2696"/>
        <pc:sldMkLst>
          <pc:docMk/>
          <pc:sldMk cId="650621232" sldId="552"/>
        </pc:sldMkLst>
      </pc:sldChg>
      <pc:sldChg chg="add del ord modTransition">
        <pc:chgData name="Casey Tan Wee Liang /IT" userId="ddf24dbe-fb13-40c5-9453-47d4a592afbb" providerId="ADAL" clId="{911B35E9-3F60-4D26-ABDD-51070A7E6EC0}" dt="2024-04-24T15:10:31.773" v="128" actId="2696"/>
        <pc:sldMkLst>
          <pc:docMk/>
          <pc:sldMk cId="1217062003" sldId="552"/>
        </pc:sldMkLst>
      </pc:sldChg>
      <pc:sldChg chg="add del ord modTransition">
        <pc:chgData name="Casey Tan Wee Liang /IT" userId="ddf24dbe-fb13-40c5-9453-47d4a592afbb" providerId="ADAL" clId="{911B35E9-3F60-4D26-ABDD-51070A7E6EC0}" dt="2024-04-24T15:08:40.892" v="102" actId="2696"/>
        <pc:sldMkLst>
          <pc:docMk/>
          <pc:sldMk cId="3144621456" sldId="552"/>
        </pc:sldMkLst>
      </pc:sldChg>
    </pc:docChg>
  </pc:docChgLst>
  <pc:docChgLst>
    <pc:chgData name="Henry NEO (NP)" userId="S::ndh2@np.edu.sg::d747ff72-3a3c-4b41-af7a-8a58cf3f8da1" providerId="AD" clId="Web-{F6072EEA-2FB4-47E2-7E58-15790F1CE418}"/>
    <pc:docChg chg="modSld">
      <pc:chgData name="Henry NEO (NP)" userId="S::ndh2@np.edu.sg::d747ff72-3a3c-4b41-af7a-8a58cf3f8da1" providerId="AD" clId="Web-{F6072EEA-2FB4-47E2-7E58-15790F1CE418}" dt="2024-03-28T06:49:50.028" v="56"/>
      <pc:docMkLst>
        <pc:docMk/>
      </pc:docMkLst>
      <pc:sldChg chg="addSp delSp modSp">
        <pc:chgData name="Henry NEO (NP)" userId="S::ndh2@np.edu.sg::d747ff72-3a3c-4b41-af7a-8a58cf3f8da1" providerId="AD" clId="Web-{F6072EEA-2FB4-47E2-7E58-15790F1CE418}" dt="2024-03-28T06:48:36.715" v="55" actId="20577"/>
        <pc:sldMkLst>
          <pc:docMk/>
          <pc:sldMk cId="0" sldId="376"/>
        </pc:sldMkLst>
        <pc:spChg chg="add mod">
          <ac:chgData name="Henry NEO (NP)" userId="S::ndh2@np.edu.sg::d747ff72-3a3c-4b41-af7a-8a58cf3f8da1" providerId="AD" clId="Web-{F6072EEA-2FB4-47E2-7E58-15790F1CE418}" dt="2024-03-28T06:46:49.575" v="14" actId="20577"/>
          <ac:spMkLst>
            <pc:docMk/>
            <pc:sldMk cId="0" sldId="376"/>
            <ac:spMk id="3" creationId="{A4B286C9-F18E-162A-D7A0-66A58001430C}"/>
          </ac:spMkLst>
        </pc:spChg>
        <pc:spChg chg="mod">
          <ac:chgData name="Henry NEO (NP)" userId="S::ndh2@np.edu.sg::d747ff72-3a3c-4b41-af7a-8a58cf3f8da1" providerId="AD" clId="Web-{F6072EEA-2FB4-47E2-7E58-15790F1CE418}" dt="2024-03-28T06:47:20.246" v="26" actId="20577"/>
          <ac:spMkLst>
            <pc:docMk/>
            <pc:sldMk cId="0" sldId="376"/>
            <ac:spMk id="15365" creationId="{4B1DA214-8F92-4AD0-AF95-A3C51EBD4640}"/>
          </ac:spMkLst>
        </pc:spChg>
        <pc:spChg chg="del mod">
          <ac:chgData name="Henry NEO (NP)" userId="S::ndh2@np.edu.sg::d747ff72-3a3c-4b41-af7a-8a58cf3f8da1" providerId="AD" clId="Web-{F6072EEA-2FB4-47E2-7E58-15790F1CE418}" dt="2024-03-28T06:46:38.356" v="10"/>
          <ac:spMkLst>
            <pc:docMk/>
            <pc:sldMk cId="0" sldId="376"/>
            <ac:spMk id="129035" creationId="{095D9410-2397-4B01-B73E-FA563F00DCB8}"/>
          </ac:spMkLst>
        </pc:spChg>
        <pc:spChg chg="mod">
          <ac:chgData name="Henry NEO (NP)" userId="S::ndh2@np.edu.sg::d747ff72-3a3c-4b41-af7a-8a58cf3f8da1" providerId="AD" clId="Web-{F6072EEA-2FB4-47E2-7E58-15790F1CE418}" dt="2024-03-28T06:48:36.715" v="55" actId="20577"/>
          <ac:spMkLst>
            <pc:docMk/>
            <pc:sldMk cId="0" sldId="376"/>
            <ac:spMk id="129038" creationId="{B261CF95-24D5-4AAC-9479-3630AD34CD40}"/>
          </ac:spMkLst>
        </pc:spChg>
        <pc:spChg chg="mod">
          <ac:chgData name="Henry NEO (NP)" userId="S::ndh2@np.edu.sg::d747ff72-3a3c-4b41-af7a-8a58cf3f8da1" providerId="AD" clId="Web-{F6072EEA-2FB4-47E2-7E58-15790F1CE418}" dt="2024-03-28T06:48:02.496" v="42" actId="20577"/>
          <ac:spMkLst>
            <pc:docMk/>
            <pc:sldMk cId="0" sldId="376"/>
            <ac:spMk id="129042" creationId="{C3F5CEB8-1532-4FD8-AEBC-9FD7BF598707}"/>
          </ac:spMkLst>
        </pc:spChg>
      </pc:sldChg>
      <pc:sldChg chg="mod modShow">
        <pc:chgData name="Henry NEO (NP)" userId="S::ndh2@np.edu.sg::d747ff72-3a3c-4b41-af7a-8a58cf3f8da1" providerId="AD" clId="Web-{F6072EEA-2FB4-47E2-7E58-15790F1CE418}" dt="2024-03-28T06:49:50.028" v="56"/>
        <pc:sldMkLst>
          <pc:docMk/>
          <pc:sldMk cId="0" sldId="5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12:00.138"/>
    </inkml:context>
    <inkml:brush xml:id="br0">
      <inkml:brushProperty name="width" value="0.28222" units="cm"/>
      <inkml:brushProperty name="height" value="0.56444" units="cm"/>
      <inkml:brushProperty name="color" value="#F4E618"/>
      <inkml:brushProperty name="tip" value="rectangle"/>
      <inkml:brushProperty name="rasterOp" value="maskPen"/>
      <inkml:brushProperty name="ignorePressure" value="1"/>
    </inkml:brush>
  </inkml:definitions>
  <inkml:trace contextRef="#ctx0" brushRef="#br0">53 229,'17'0,"18"0,-19 0,1 0,0 0,18 0,-18 0,-1 0,1 0,18 0,-18 0,0 0,1 0,15 0,-16 0,1 33,-1-33,17 0,-18 0,2 0,-1 0,17 0,-16 0,-1 0,-1 0,18 0,-16 0,-1 18,0-18,18 0,-19 0,1 0,0 0,18 0,-18 0,-1 0,1 0,18 0,-35 17,17-17,0 0,1 0,15 0,-16 0,1 0,-1 0,16 0,-16 0,1 0,-1 0,17 0,-16 0,-1 0,-1 17,18-17,-16 0,-1 0,0 0,17 0,-17 0,17 0,1 0,-18 0,-1 0,1 0,18 0,-18 0,0 0,1 0,15 0,-16 0,1 0,-1 0,16 0,-16 0,1 0,-1 0,17 0,-16 0,-1 0,-1 0,19 0,-18 0,0 0,0 0,17 0,-17 0,0 0,0 0,18 0,-19 0,1 0,1 0,16 0,-17 0,-1 0,3 0,14 0,-16 0,18 0,50 0,-51 0,17 0,-16 0,-18 0,0 0,-1 0,19 0,-18 0,0 0,0 0,18 0,-19 0,1 0,1 0,16 0,-17 0,-1 0,2 0,16 0,-17 0,1 0,-1 0,16 0,-16 0,1 0,-1 0,16 0,-14 0,-3 0,1 0,18 0,-18 0,0 0,-1 0,19 0,-18 0,0 0,0 0,17 0,-17 0,0 0,1 0,16 0,-18 0,1 0,1 0,16 0,-17 0,1 0,-1 0,-17-17,33 17,-15 0,-1 0,0 0,16 0,-15 0,-18-35,17 35,0 0,-17-16,35 16,-18 0,-1 0,1 0,18 0,-35-17,17 17,0 0,-1 0,19 0,-18 0,0 0,1-17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12:00.266"/>
    </inkml:context>
    <inkml:brush xml:id="br0">
      <inkml:brushProperty name="width" value="0.28222" units="cm"/>
      <inkml:brushProperty name="height" value="0.56444" units="cm"/>
      <inkml:brushProperty name="color" value="#F4E618"/>
      <inkml:brushProperty name="tip" value="rectangle"/>
      <inkml:brushProperty name="rasterOp" value="maskPen"/>
      <inkml:brushProperty name="ignorePressure" value="1"/>
    </inkml:brush>
  </inkml:definitions>
  <inkml:trace contextRef="#ctx0" brushRef="#br0">53 527,'17'0,"0"0,2 0,-2 0,18 0,-17 0,-1 0,0 0,18 0,-17 0,0-17,-1 17,19 0,-19 0,0 0,0 0,19 0,-36-36,17 36,0 0,0 0,19 0,-19 0,1 0,0 0,17 0,-18 0,0 0,1 0,17 0,-18 0,2 0,-2-17,17 17,-15 0,15 0,1 0,0 0,-18 0,36 0,-35-17,-1 17,19 0,-19 0,0 0,0 0,19 0,-2 0,-15 0,32 0,-33-19,0 19,17 0,0 0,-17 0,16 0,-16 0,17 0,-1 0,-15 0,15 0,2-34,-2 34,-16 0,17 0,0 0,-18 0,36 0,-17 0,-2 0,2 0,-19 0,17 0,2 0,-19 0,36 0,-18 0,0 0,0 0,-18 0,36 0,-19 0,2 0,-2 0,-16 0,52 0,-52 0,34 0,-34 0,34 0,-35 0,53 0,-51 0,15 0,2 0,16 0,-17 0,0 0,18 0,-36 0,17 0,19 0,-17 0,16 0,-17 0,17 0,-16 17,-2-17,19 0,-17 0,-2 0,19 0,-19 0,37 0,-54 0,36 0,34 0,-34 0,-19 0,2 0,16 0,-17 0,36 0,-54 0,53 0,-36 0,2-17,17 17,-1 0,-17 0,17 0,-16 0,34 0,-53 0,53-18,-17 18,-1 0,1 0,-19 0,19 0,17 0,-36 0,19 0,0 0,0 0,-18-17,18 17,17 0,-36 0,36 0,-35 0,18 0,-18 0,35 0,-18 0,-16 0,15-18,-15 18,34 0,-35 0,18 0,-19 0,19 0,-19 0,19 0,-17 0,16 0,-17 0,17 0,-16-35,17 35,-19 0,19 0,-36 0,36 0,-19-17,-16 17,35 0,-19 0,19 0,-36 0,36 0,-17 0,-19 0,35 0,-34 0,-1-18,36 18,-18 0,0 0,-17 0,16 0,2 0,-19 0,17 0,2 0,-19 0,19 0,-2 0,1 0,-17 0,17 0,1-18,-19 18,34 0,-15 0,-2 0,2 0,17 0,-18 0,-18 0,36 0,-36 0,0 0,36 0,-36 0,36 0,-36 0,19 0,-2 0,-16 0,17 0,0 0,1 0,-19 0,36 0,-36-34,36 34,-36 0,17 0,2 0,-1 0,-18 0,18 0,-17 0,17 0,17 0,-35 0,2 0,51 0,-18 0,-17 0,-18 0,36 0,-35 0,-1 0,36 0,-36 0,0 0,36 0,-36 0,0 0,36 0,-35 0,0 0,17 0,-1 0,-16 0,17 0,-18 0,19 0,-2 0,2 17,-19-17,18 0,-17 0,16 0,19 0,-35 0,35 0,-36 0,0 0,0 0,19 0,-19 0,19 0,-2 0,-17 0,1 0,0 0,17 0,-18 0,1 17,-1-17,18 0,-17 0,0 0,-1 0,36 0,-19 0,2 0,-19 0,0 0,0 0,19 0,-1 0,-18 0,-17 18,36-18,-19 0,0 0,1 0,17 0,-18 0,2 0,-2 0,17 0,-17 0,2 0,-2 0,36 0,-36 0,1 0,17 0,-18 0,1 0,-1 0,19 0,-19 0,17 0,2 0,-19 0,0 0,36 0,-36 0,19 0,16 0,-16 0,-2 0,-17 0,19 0,-2 0,-15 0,15 0,2 0,-19 0,0 0,1 0,17 0,0 0,-18 0,19 0,-19 0,0 0,0 0,19 0,-2 0,-15 0,15 0,2 0,-19 0,18 0,-18 0,1 0,0 0,16 0,-16 0,0 0,-1 0,19 0,-19 35,0-35,0 0,19 0,-19 0,0 0,1 0,17 0,-18 0,1 0,0 0,17 0,-18 0,0 0,2 0,15 0,-17 0,2 0,-2 0,17 0,-15 0,15 0,-34 18,35-18,0 0,-17 0,35 0,-36 0,0 0,19 17,-19-17,0 0,0 0,19 0,-19 0,0 0,36 0,-35 0,17 0,0 0,-18 0,1 0,0 0,16 0,2 0,-19 0,-17 18,53-18,-19 0,2 0,-2 0,-16 0,17 0,-17 0,16 0,2 0,-19 0,0 35,2-35,32 0,-34 0,2 0,33 0,-34 0,-1 0,36 0,-36 0,1 0,35 17,-36-17,0 0,36 0,-36 0,0 0,36 0,-36 0,1 0,17 0,0 0,-17 0,17 17,-18-17,19 0,-2 0,2 0,-19 0,17 0,-15 0,15 0,1 0,-17 19,17-19,0 0,0 0,-18 0,19 0,-19 0,17 0,19 0,-17 0,16 0,-34 0,-1 0,35 0,37 0,-72 0,34 0,-32 0,-2 0,0 0,19 0,-2 0,-16 0,35 0,-36 0,0 0,19 0,-19 0,0 0,36 0,-36 0,2 0,-2 0,35 0,-34 0,34 0,-34 0,-1 0,36 0,-35 0,-1 0,36 0,-36 0,0 34,36-34,-36 0,0 0,2 0,33 0,-35 0,1 0,34 0,-34 0,0 0,16 0,-17 0,19 0,17 0,-36 0,0 0,19 0,-1 0,-18 0,18 0,-17 0,-1 0,36 0,-19 0,-15 0,15 0,-17 0,1 0,34 0,-34 0,17 0,0 0,-18 0,2 0,-2 0,17 0,-15 0,-2 0,36 0,-19 0,-17 0,36 0,-35 0,-1 0,18 0,-17 0,-1 0,1 0,17 0,-18 0,0 0,2 0,32 0,-32 0,-2 0,17 0,-15 0,-2 0,0 0,18 0,1 0,-19 0,18 0,-17 0,-1 0,0 0,19 0,-19 0,0 0,0 0,19 0,-19 0,1 0,0 0,34 0,-35 0,1 0,17 0,-18 0,2 0,-2 0,17 0,-15 0,-2 0,0 0,36 0,-36 0,0 0,36 0,-35 0,35 0,-36 0,0 0,0 0,19 0,-19 0,19 0,-2 0,-17 0,1 0,0 0,17 0,-18 0,18 0,0 0,-17 17,0-17,-1 0,17 0,-15 0,-2 0,0 0,19 0,-19 0,0 0,0 0,19 0,-19 0,1 0,-1 0,19 0,-19 0,0 0,1 0,17 0,-18 0,2 0,-2 0,17 0,-17 0,2 0,-2 0,18 0,-17 0,-1 0,0 0,19 0,-19 0,1 0,-1 0,19 0,-19 0,0 0,0 0,19 0,-19 0,0 0,0 0,19 0,-19 0,1 0,0 0,17 0,-18 0,1 0,-1 0,18 0,-18 0,2 0,-2 0,17 0,-15 0,-2 0,0 0,19 0,-19 0,0 0,1 0,17 0,-18 0,1 0,-1 0,19 0,-19 0,0 0,0 0,19 0,-19 0,0 0,2 0,15 0,-17 0,2 0,-2 0,18 0,-18 0,1 0,0 0,16 0,-16 0,-18-17,18 17,-1 0,19 0,-19 0,0 0,0 0,19 0,-19 0,0 0,1 0,17 0,-18 0,1 0,0 0,17 0,-18 0,0 0,2 0,15 0,-17 0,2 0,-2 0,17 0,-15 0,-2 0,0 0,18 0,-17 0,-1 0,1 0,17 0,-18 0,1 0,-1 0,19 0,-19 0,0 0,0 0,19 0,-19 0,0 0,2 0,15 0,-17 0,1 17,0-17,17 0,-18 0,1 0,0 0,16 0,-16 0,0 0,-1 0,17 0,-15 0,-2 0,70 0,-69 0,17 0,-18 0,1 0,-1 0,19 0,-19 19,0-19,2 0,15 0,-17 0,0 0,2 0,15 0,-16 0,0 0,-18 17,17-17,18 0,-17 0,-1 0,1 0,16 0,-15 0,-2 0,0 0,19 0,-19 0,0 0,0 0,19 0,-19 0,0 0,1 0,17 0,-17 0,-1 0,1 0,17 0,-18 0,1 0,0 0,-18 34,34-34,-17 0,2 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12:00.370"/>
    </inkml:context>
    <inkml:brush xml:id="br0">
      <inkml:brushProperty name="width" value="0.28222" units="cm"/>
      <inkml:brushProperty name="height" value="0.56444" units="cm"/>
      <inkml:brushProperty name="color" value="#F4E618"/>
      <inkml:brushProperty name="tip" value="rectangle"/>
      <inkml:brushProperty name="rasterOp" value="maskPen"/>
      <inkml:brushProperty name="ignorePressure" value="1"/>
    </inkml:brush>
  </inkml:definitions>
  <inkml:trace contextRef="#ctx0" brushRef="#br0">53 491,'17'0,"0"0,2 0,15 0,-16 0,0 0,-1 0,18 0,-18 0,1 0,0 0,16 0,-15 0,-2 0,0 0,19 0,-19 0,0 0,0 0,19 0,-19 0,0 0,1 0,17 0,-17 0,-1 0,0 0,19 0,-19 0,0 0,2 0,15 0,-17 0,2 0,-2 0,17 0,-16 0,0 0,-1 0,18 0,0 0,-17-17,17 17,0 0,-18 0,19 0,-2 0,-17 0,36 0,-18 0,0 0,0 0,-17 0,17 0,0 0,-17 0,33 0,-32 0,32 0,-15 0,17 0,-36 0,18 0,0 0,0 0,18 0,-19 0,-15 0,32 0,-15 0,34 0,-53 0,36 0,-18 0,18 0,-19 0,19 0,-19 0,37 0,-1 0,-35 0,17 0,18 0,-53 0,54-17,-19 17,1 0,-18 0,35 0,0 0,-36 0,37 0,-18 0,-1 0,19 0,-1 0,34 0,-34 0,1 0,-20 0,19 0,-17 0,0 0,17 0,0 0,-1 0,-16 0,17 0,0 0,18 0,-52 0,34 0,17 0,-17 0,-1 0,20 0,-38 0,37 0,-18 0,18 0,-19 0,20 0,-19 0,17 0,-35 0,37 0,-2 0,-17 0,17 0,1 0,-18 0,17 0,1 0,-18 0,17 0,18 0,-35 0,18 0,0 0,-1 0,0 0,1 0,-1 0,0 0,2 0,-1 0,-1 0,0 0,1 0,-1 0,0 0,2 0,-2 0,1 0,-36 0,36 0,-1 0,88 0,-88 0,-17 0,18 0,0-17,0 17,-18 0,17 0,0 0,-16 0,16 0,0-36,-34 36,35 0,-1 0,53 0,-52 0,-1 0,-17-17,-17 17,34 0,-17 0,18 0,-18 0,17 0,-17 0,18 0,-35 0,17 0,17-18,53 18,-52 0,-35 0,16 0,19 0,-18 0,-35 0,52 0,-17-17,0 17,18 0,-18 0,-36 0,36 0,19 0,-20 0,-16 0,17 0,0-35,0 35,-17 0,17 0,-1 0,1 0,-17 0,0 0,34 0,-52-18,18 18,17 0,-17 0,17 0,-1 0,-33 0,34 0,-19 0,2 0,70 0,-88 0,35 0,-34 0,34 0,-19 0,2 0,0 0,17 0,-35 0,18 0,-2 0,2 0,-17 0,33 0,-16 0,-18 0,17 0,1 0,-19 0,19 0,0 0,52 0,-88 0,36 0,-17 0,15 0,-15 0,16 0,-34 0,34 0,-17 0,17 0,-16 0,17 0,-36 0,17 0,19 0,-18 0,0 0,18 0,-18 0,-1 0,19 0,-17 0,-19 0,36 0,-19 0,1 0,0 0,18 0,-18-17,-18 17,36 0,-19 0,2 0,-1 0,17-18,-34 18,17 0,17 0,-33 0,32 0,-32 0,-2 0,34 0,-15 0,-19 0,19 0,16 0,-17 0,-17 0,16 0,2 0,-19 0,19 0,-2 0,-17 0,19 0,-1 0,-18 0,1 0,52 0,-52 0,33 0,-32 0,-2 0,36 0,-36 0,0 0,0 0,36 0,-35 0,-1 0,36 0,-36 0,36 0,-36-35,2 35,32 0,-34 0,2 0,33 0,-34 0,-1 0,36 0,-36 0,18 0,18 0,-36 0,36 0,-36 0,18 0,17 0,-16 0,16 0,-34 0,34 0,-35 0,2 0,32 0,-32 0,15 0,2 0,-19 0,18 0,0 0,0 0,-18 0,19 0,-19 0,17 0,19 0,-36 0,2 0,15 0,2 0,-19 0,35 0,-34 0,34 0,-33 0,-2 0,36 0,-36 0,0 0,0 0,19 0,-19 0,0 0,1 0,35 0,-36 0,1 0,17 0,-18 0,0 0,2 0,15 0,-17 0,2 0,32 0,-32 0,-2 0,35 0,-34 0,-1 0,1 0,17 0,-17 0,-1 0,0 0,19 0,-2 0,-17 0,19 0,-19 0,0 0,2 0,15 0,-16 0,-1 0,1 0,17 0,-18 0,19 0,-2 0,-15 0,-2 0,0 0,17 0,-15 0,15-17,2 17,-19 0,0 0,1 0,17 0,-17 0,-1 0,0 0,36 0,-36 0,2 0,15 0,-17 0,0 0,2 0,15 0,-16 0,0 0,-1 0,18 0,0 0,17 0,-33 0,-2 0,0 0,19 0,-19 0,0 0,0 0,36 0,-35 0,-1 0,18 0,-17 0,-1 0,1 0,34 0,-33 0,-2 0,17 0,-17 0,2 0,-2 0,17 0,-15 0,-2 0,0 0,18 0,-17 0,0 0,-1 0,18 0,-17 0,-1 0,0 0,19 0,-19 0,0 0,0 0,19 0,-19 0,1 0,-18 17,18-17,17 0,-18 0,1 0,-1 0,18 0,-18 0,2 0,-2 0,17 0,-15 0,-2 0,0 17,18-17,-17 0,-1 0,0 0,19 0,-19 0,1 0,-1 0,19 0,-19 0,0 0,0 0,19 0,-19 0,0 0,-17 18,19-18,15 0,-17 0,19 0,-1 0,-18 0,1 0,-1 0,18 0,-17 0,0 0,-1 0,19 0,-19 0,0 0,0 0,19 0,-19 0,0 0,1 0,17 0,-18 0,1 0,0 0,17 0,-18 0,0 0,2 0,15 0,-17 0,2 0,-2 0,17 0,-17 0,2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12:00.475"/>
    </inkml:context>
    <inkml:brush xml:id="br0">
      <inkml:brushProperty name="width" value="0.28222" units="cm"/>
      <inkml:brushProperty name="height" value="0.56444" units="cm"/>
      <inkml:brushProperty name="color" value="#F4E618"/>
      <inkml:brushProperty name="tip" value="rectangle"/>
      <inkml:brushProperty name="rasterOp" value="maskPen"/>
      <inkml:brushProperty name="ignorePressure" value="1"/>
    </inkml:brush>
  </inkml:definitions>
  <inkml:trace contextRef="#ctx0" brushRef="#br0">53 561,'34'0,"-15"0,-2 0,0 0,19 0,-19 0,0 0,0 0,19 0,-19 0,0 0,-17-17,18 17,17 0,-17 0,-1 0,1 0,17 0,-18 0,0 0,1 0,17 0,-18 0,1 0,0 0,16 0,-17 0,2 0,-2-17,17 17,-15 0,15 0,2 0,-2-18,-17 18,19 0,-2 0,-16 0,17 0,0 0,-17 0,16-35,1 35,-17 0,34 0,18 0,-53 0,19-18,-2 18,2 0,17 0,-19 0,19 0,-19-17,-17 17,36 0,-17 0,16 0,-17 0,17 0,-17 0,18-18,-18 18,18 0,-19 0,36 0,-17 0,-19 0,36 0,-34-35,15 35,20 0,-36 0,35 0,-35 0,35 0,-18 0,-17 0,35 0,0 0,-36 0,36 0,-34 0,34 0,0 0,-36 0,37 0,-1 0,-36 0,36-17,17 17,-34 0,0 0,17 0,0 0,0 0,34 0,-33 0,-20-17,19 17,0 0,0 0,-17 0,17 0,17 0,-34 0,-1 0,35 0,-17 0,0-18,0 18,-17 0,17 0,17 0,-17 0,0-35,-17 35,16 0,1 0,18 0,-19 0,-16 0,17 0,0 0,0 0,17 0,-34 0,17 0,18 0,-18 0,0 0,-19 0,36 0,-17 0,1 0,16 0,-17 0,-17 0,34 0,-17 0,0 0,0 0,17 0,-34 0,17 0,17 0,-17 0,18 0,-18 0,-19 0,19 0,0 0,0-17,-17 17,34 0,-17 0,71 0,-90 0,19 0,0 0,0 0,17 0,-34 0,17 0,0 0,0 0,-17 0,16 0,1 0,0 0,-17 0,17 0,0 0,0 0,-18 0,1 0,17 0,-18 0,19-18,-3 18,-32 0,34 0,0 0,0 0,-36 0,36 0,-34 0,33 0,1 0,-34 0,34 0,0 0,-36 0,19 0,17 0,-36 0,19 0,0 0,16 0,-16 0,-18 0,35 0,-35 0,18-18,-19 18,36 0,-17 0,-19 0,19 0,0 0,-2 0,-15 0,16 0,-17 0,18 0,-18 0,17 0,-17 0,18 0,-19 0,19 0,-19 0,19 0,-17 0,-2 0,2 0,15 0,-15 0,16 0,-17 0,-18-34,54 34,-54 0,36 0,-19 0,19 0,-36 0,36 0,-19 0,19 0,-17 0,15 0,-15 0,16 0,-17 0,-18 0,36 0,192 0,-211 0,19 0,-17 0,15 0,-15 0,-19 0,53 0,-53 0,36 0,-36 0,53 0,-35 0,18 0,-36 0,36 0,-19 0,19 0,-36 0,19 0,17 0,-19 0,0 0,2 0,17 0,-19 0,-17 0,53 0,-17 0,-18 0,18 0,-36 0,18 0,0 0,0 0,17 0,-33 0,15 0,0 0,2 0,17 0,-36 0,17 0,2 0,-19 0,18 0,0 0,0 0,-17 0,16 0,1 0,-17 0,17 0,0 0,-17 0,16 0,-16 0,17 0,-1 0,-15 0,15 0,2 0,-19 0,0 0,0 0,19 0,-19 0,17 0,2 0,-2 0,19 0,-35 17,0-17,-1 0,18 0,-18 0,1 0,34 0,-34 0,-1 0,1 0,16 0,-15 0,-2 0,0 0,19 0,-19 0,0 0,0 0,19 0,-2 0,-17 0,19 0,-19 0,0 0,36 0,-36 0,2 0,-2 0,17 0,-16 0,0 0,-1 0,18 0,-17 0,-1 0,1 0,34 0,-34 0,-1 0,18 0,-17 0,-1 0,0 0,19 0,-19 0,0 0,0 0,19 0,-19 0,0 0,2 0,15 0,-17 0,2 0,-2 0,17 0,-16 0,0 0,-1 0,18 0,-17 0,-1 0,0 0,19 0,-19 0,0 0,1 0,17 0,-17 0,-1 0,0 0,19 0,-19 0,0 0,1 0,17 0,-18 0,0 0,2 0,15 0,-17 0,2 0,-2 0,17 0,-17 0,2 0,-2 0,17 0,-15 0,-2 0,0 0,19 0,-19 0,0 0,1 0,17 0,-18 0,1 0,-1 0,18 0,-17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B375804-01DE-472B-B664-FCB497BD5A1F}"/>
              </a:ext>
            </a:extLst>
          </p:cNvPr>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p>
        </p:txBody>
      </p:sp>
      <p:sp>
        <p:nvSpPr>
          <p:cNvPr id="2051" name="Rectangle 3">
            <a:extLst>
              <a:ext uri="{FF2B5EF4-FFF2-40B4-BE49-F238E27FC236}">
                <a16:creationId xmlns:a16="http://schemas.microsoft.com/office/drawing/2014/main" id="{E4D29CBC-9C3F-4DF4-B3CD-164F9785D856}"/>
              </a:ext>
            </a:extLst>
          </p:cNvPr>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p>
        </p:txBody>
      </p:sp>
      <p:sp>
        <p:nvSpPr>
          <p:cNvPr id="14340" name="Rectangle 4">
            <a:extLst>
              <a:ext uri="{FF2B5EF4-FFF2-40B4-BE49-F238E27FC236}">
                <a16:creationId xmlns:a16="http://schemas.microsoft.com/office/drawing/2014/main" id="{C55EF380-C7A2-4F17-807D-417EE2C234E6}"/>
              </a:ext>
            </a:extLst>
          </p:cNvPr>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03D8EEAC-217D-488F-944B-55C002C071A6}"/>
              </a:ext>
            </a:extLst>
          </p:cNvPr>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a:extLst>
              <a:ext uri="{FF2B5EF4-FFF2-40B4-BE49-F238E27FC236}">
                <a16:creationId xmlns:a16="http://schemas.microsoft.com/office/drawing/2014/main" id="{0AA43987-6E92-412B-B4F7-21500B285EB2}"/>
              </a:ext>
            </a:extLst>
          </p:cNvPr>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p>
        </p:txBody>
      </p:sp>
      <p:sp>
        <p:nvSpPr>
          <p:cNvPr id="2055" name="Rectangle 7">
            <a:extLst>
              <a:ext uri="{FF2B5EF4-FFF2-40B4-BE49-F238E27FC236}">
                <a16:creationId xmlns:a16="http://schemas.microsoft.com/office/drawing/2014/main" id="{97519127-6399-4CC7-9150-ECDCB65E5B45}"/>
              </a:ext>
            </a:extLst>
          </p:cNvPr>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panose="020B0604020202020204" pitchFamily="34" charset="0"/>
              </a:defRPr>
            </a:lvl1pPr>
          </a:lstStyle>
          <a:p>
            <a:pPr>
              <a:defRPr/>
            </a:pPr>
            <a:fld id="{6CFED3DD-B7AE-4C5D-9DD3-28D631AA43E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1768F1C-F8E6-499E-BE33-0424FDC0A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AD0B60DB-7E42-4BC9-8ACB-5F5A78B4D71A}" type="slidenum">
              <a:rPr lang="en-GB" altLang="en-US" sz="1000" smtClean="0">
                <a:latin typeface="Arial" panose="020B0604020202020204" pitchFamily="34" charset="0"/>
              </a:rPr>
              <a:pPr/>
              <a:t>1</a:t>
            </a:fld>
            <a:endParaRPr lang="en-GB" altLang="en-US" sz="1000">
              <a:latin typeface="Arial" panose="020B0604020202020204" pitchFamily="34" charset="0"/>
            </a:endParaRPr>
          </a:p>
        </p:txBody>
      </p:sp>
      <p:sp>
        <p:nvSpPr>
          <p:cNvPr id="16387" name="Rectangle 2">
            <a:extLst>
              <a:ext uri="{FF2B5EF4-FFF2-40B4-BE49-F238E27FC236}">
                <a16:creationId xmlns:a16="http://schemas.microsoft.com/office/drawing/2014/main" id="{13E16C61-E3EF-42F4-9CBC-31A660EA14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12693E5-BC65-4056-9176-39A722AA8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10</a:t>
            </a:fld>
            <a:endParaRPr lang="en-GB" altLang="en-US" sz="1000">
              <a:latin typeface="Arial" panose="020B0604020202020204" pitchFamily="34" charset="0"/>
            </a:endParaRPr>
          </a:p>
        </p:txBody>
      </p:sp>
    </p:spTree>
    <p:extLst>
      <p:ext uri="{BB962C8B-B14F-4D97-AF65-F5344CB8AC3E}">
        <p14:creationId xmlns:p14="http://schemas.microsoft.com/office/powerpoint/2010/main" val="169943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E778D8C-EC81-46AB-B930-FF70F1E5BD4E}"/>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B6D35411-FA0C-4578-BDEA-D5C3D8813F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2" name="Slide Number Placeholder 3">
            <a:extLst>
              <a:ext uri="{FF2B5EF4-FFF2-40B4-BE49-F238E27FC236}">
                <a16:creationId xmlns:a16="http://schemas.microsoft.com/office/drawing/2014/main" id="{0F1E2DB4-B61E-44FE-ABD3-CC47918DEE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D093E68-F352-4ECE-9D2B-EC14C1283C83}" type="slidenum">
              <a:rPr lang="en-GB" altLang="en-US" sz="1000" smtClean="0">
                <a:latin typeface="Arial" panose="020B0604020202020204" pitchFamily="34" charset="0"/>
              </a:rPr>
              <a:pPr/>
              <a:t>11</a:t>
            </a:fld>
            <a:endParaRPr lang="en-GB" altLang="en-US" sz="10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078D101-E1FF-41CF-843D-C0CB65B77108}"/>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43D518AD-4F65-4B94-8A39-5ABAA05252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CR LF means "</a:t>
            </a:r>
            <a:r>
              <a:rPr lang="en-US" altLang="en-US" b="1">
                <a:latin typeface="Arial" panose="020B0604020202020204" pitchFamily="34" charset="0"/>
              </a:rPr>
              <a:t>Carriage Return, Line Feed</a:t>
            </a:r>
            <a:r>
              <a:rPr lang="en-US" altLang="en-US">
                <a:latin typeface="Arial" panose="020B0604020202020204" pitchFamily="34" charset="0"/>
              </a:rPr>
              <a:t>"</a:t>
            </a:r>
          </a:p>
        </p:txBody>
      </p:sp>
      <p:sp>
        <p:nvSpPr>
          <p:cNvPr id="50180" name="Slide Number Placeholder 3">
            <a:extLst>
              <a:ext uri="{FF2B5EF4-FFF2-40B4-BE49-F238E27FC236}">
                <a16:creationId xmlns:a16="http://schemas.microsoft.com/office/drawing/2014/main" id="{EB9753DE-1710-4447-A20B-2133A87B5A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F567B0C-B3C7-4239-8E49-651C3F7BCEEC}" type="slidenum">
              <a:rPr lang="en-GB" altLang="en-US" sz="1000" smtClean="0">
                <a:latin typeface="Arial" panose="020B0604020202020204" pitchFamily="34" charset="0"/>
              </a:rPr>
              <a:pPr/>
              <a:t>12</a:t>
            </a:fld>
            <a:endParaRPr lang="en-GB" altLang="en-US" sz="10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E12299B-FCD7-46AB-BF36-6A69332E708B}"/>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5D468FFD-D89E-4AF6-9A98-A3CEC87B2F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200 Standard response for successful HTTP requests</a:t>
            </a:r>
          </a:p>
          <a:p>
            <a:r>
              <a:rPr lang="en-US" altLang="en-US">
                <a:latin typeface="Arial" panose="020B0604020202020204" pitchFamily="34" charset="0"/>
              </a:rPr>
              <a:t>204 No content The server successfully processed the request and is not returning any content</a:t>
            </a:r>
          </a:p>
          <a:p>
            <a:endParaRPr lang="en-US" altLang="en-US">
              <a:latin typeface="Arial" panose="020B0604020202020204" pitchFamily="34" charset="0"/>
            </a:endParaRPr>
          </a:p>
          <a:p>
            <a:r>
              <a:rPr lang="en-US" altLang="en-US">
                <a:latin typeface="Arial" panose="020B0604020202020204" pitchFamily="34" charset="0"/>
              </a:rPr>
              <a:t>304 No Modified. Indicates that the resource has not been modified since the version specified by the request headers.</a:t>
            </a:r>
          </a:p>
          <a:p>
            <a:r>
              <a:rPr lang="en-US" altLang="en-US">
                <a:latin typeface="Arial" panose="020B0604020202020204" pitchFamily="34" charset="0"/>
              </a:rPr>
              <a:t> In other words, there is no need for the server to transfer a representation of the target resource because the request indicates that the client, which made the request conditional, already has a valid representation; the server is therefore redirecting the client to make use of that stored representation as if it were the payload of a 200 OK response.</a:t>
            </a:r>
          </a:p>
          <a:p>
            <a:endParaRPr lang="en-US" altLang="en-US">
              <a:latin typeface="Arial" panose="020B0604020202020204" pitchFamily="34" charset="0"/>
            </a:endParaRPr>
          </a:p>
          <a:p>
            <a:r>
              <a:rPr lang="en-US" altLang="en-US">
                <a:latin typeface="Arial" panose="020B0604020202020204" pitchFamily="34" charset="0"/>
              </a:rPr>
              <a:t>400 Bad Request. The server cannot or will not process the request due to an apparent client error (e.g., malformed request syntax, size too large, invalid request message framing, or deceptive request routing</a:t>
            </a:r>
          </a:p>
          <a:p>
            <a:endParaRPr lang="en-US" altLang="en-US">
              <a:latin typeface="Arial" panose="020B0604020202020204" pitchFamily="34" charset="0"/>
            </a:endParaRPr>
          </a:p>
          <a:p>
            <a:r>
              <a:rPr lang="en-US" altLang="en-US">
                <a:latin typeface="Arial" panose="020B0604020202020204" pitchFamily="34" charset="0"/>
              </a:rPr>
              <a:t>401 Unauthorized. Similar to 403 Forbidden, but specifically for use when authentication is required and has failed or has not yet been provided. </a:t>
            </a:r>
          </a:p>
          <a:p>
            <a:endParaRPr lang="en-US" altLang="en-US">
              <a:latin typeface="Arial" panose="020B0604020202020204" pitchFamily="34" charset="0"/>
            </a:endParaRPr>
          </a:p>
          <a:p>
            <a:r>
              <a:rPr lang="en-US" altLang="en-US">
                <a:latin typeface="Arial" panose="020B0604020202020204" pitchFamily="34" charset="0"/>
              </a:rPr>
              <a:t>403 Forbidden. The request was valid, but the server is refusing action. The user might not have the necessary permissions for a resource, or may need an account of some sort.</a:t>
            </a:r>
          </a:p>
          <a:p>
            <a:endParaRPr lang="en-US" altLang="en-US">
              <a:latin typeface="Arial" panose="020B0604020202020204" pitchFamily="34" charset="0"/>
            </a:endParaRPr>
          </a:p>
          <a:p>
            <a:r>
              <a:rPr lang="en-US" altLang="en-US">
                <a:latin typeface="Arial" panose="020B0604020202020204" pitchFamily="34" charset="0"/>
              </a:rPr>
              <a:t>404 Not Found. The requested resource could not be found but may be available in the future. Subsequent requests by the client are permissible.</a:t>
            </a:r>
          </a:p>
        </p:txBody>
      </p:sp>
      <p:sp>
        <p:nvSpPr>
          <p:cNvPr id="52228" name="Slide Number Placeholder 3">
            <a:extLst>
              <a:ext uri="{FF2B5EF4-FFF2-40B4-BE49-F238E27FC236}">
                <a16:creationId xmlns:a16="http://schemas.microsoft.com/office/drawing/2014/main" id="{1562E5FE-2B52-48BB-B6B8-9988A3EF7F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82B2785-02BF-4182-8B68-408B44F4558C}" type="slidenum">
              <a:rPr lang="en-GB" altLang="en-US" sz="1000" smtClean="0">
                <a:latin typeface="Arial" panose="020B0604020202020204" pitchFamily="34" charset="0"/>
              </a:rPr>
              <a:pPr/>
              <a:t>13</a:t>
            </a:fld>
            <a:endParaRPr lang="en-GB" altLang="en-US" sz="10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CFED3DD-B7AE-4C5D-9DD3-28D631AA43E2}" type="slidenum">
              <a:rPr lang="en-GB" smtClean="0"/>
              <a:pPr>
                <a:defRPr/>
              </a:pPr>
              <a:t>14</a:t>
            </a:fld>
            <a:endParaRPr lang="en-GB"/>
          </a:p>
        </p:txBody>
      </p:sp>
    </p:spTree>
    <p:extLst>
      <p:ext uri="{BB962C8B-B14F-4D97-AF65-F5344CB8AC3E}">
        <p14:creationId xmlns:p14="http://schemas.microsoft.com/office/powerpoint/2010/main" val="185005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15</a:t>
            </a:fld>
            <a:endParaRPr lang="en-GB" altLang="en-US" sz="1000">
              <a:latin typeface="Arial" panose="020B0604020202020204" pitchFamily="34" charset="0"/>
            </a:endParaRPr>
          </a:p>
        </p:txBody>
      </p:sp>
    </p:spTree>
    <p:extLst>
      <p:ext uri="{BB962C8B-B14F-4D97-AF65-F5344CB8AC3E}">
        <p14:creationId xmlns:p14="http://schemas.microsoft.com/office/powerpoint/2010/main" val="130290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16</a:t>
            </a:fld>
            <a:endParaRPr lang="en-GB" altLang="en-US" sz="1000">
              <a:latin typeface="Arial" panose="020B0604020202020204" pitchFamily="34" charset="0"/>
            </a:endParaRPr>
          </a:p>
        </p:txBody>
      </p:sp>
    </p:spTree>
    <p:extLst>
      <p:ext uri="{BB962C8B-B14F-4D97-AF65-F5344CB8AC3E}">
        <p14:creationId xmlns:p14="http://schemas.microsoft.com/office/powerpoint/2010/main" val="95982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17</a:t>
            </a:fld>
            <a:endParaRPr lang="en-GB" altLang="en-US" sz="1000">
              <a:latin typeface="Arial" panose="020B0604020202020204" pitchFamily="34" charset="0"/>
            </a:endParaRPr>
          </a:p>
        </p:txBody>
      </p:sp>
    </p:spTree>
    <p:extLst>
      <p:ext uri="{BB962C8B-B14F-4D97-AF65-F5344CB8AC3E}">
        <p14:creationId xmlns:p14="http://schemas.microsoft.com/office/powerpoint/2010/main" val="316045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18</a:t>
            </a:fld>
            <a:endParaRPr lang="en-GB" altLang="en-US" sz="1000">
              <a:latin typeface="Arial" panose="020B0604020202020204" pitchFamily="34" charset="0"/>
            </a:endParaRPr>
          </a:p>
        </p:txBody>
      </p:sp>
    </p:spTree>
    <p:extLst>
      <p:ext uri="{BB962C8B-B14F-4D97-AF65-F5344CB8AC3E}">
        <p14:creationId xmlns:p14="http://schemas.microsoft.com/office/powerpoint/2010/main" val="2901921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19</a:t>
            </a:fld>
            <a:endParaRPr lang="en-GB" altLang="en-US" sz="1000">
              <a:latin typeface="Arial" panose="020B0604020202020204" pitchFamily="34" charset="0"/>
            </a:endParaRPr>
          </a:p>
        </p:txBody>
      </p:sp>
    </p:spTree>
    <p:extLst>
      <p:ext uri="{BB962C8B-B14F-4D97-AF65-F5344CB8AC3E}">
        <p14:creationId xmlns:p14="http://schemas.microsoft.com/office/powerpoint/2010/main" val="129288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3FD60B1-C556-4E31-AA1E-728F85046D8B}"/>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E4C66268-5F76-423D-9D83-7496FFBE4F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C31891EC-DBA6-4804-9987-03C2C8D755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6739197-D1EE-474C-AED6-A6857B4C088F}" type="slidenum">
              <a:rPr lang="en-GB" altLang="en-US" sz="1000" smtClean="0">
                <a:latin typeface="Arial" panose="020B0604020202020204" pitchFamily="34" charset="0"/>
              </a:rPr>
              <a:pPr/>
              <a:t>2</a:t>
            </a:fld>
            <a:endParaRPr lang="en-GB" altLang="en-US" sz="100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23</a:t>
            </a:fld>
            <a:endParaRPr lang="en-GB" altLang="en-US" sz="1000">
              <a:latin typeface="Arial" panose="020B0604020202020204" pitchFamily="34" charset="0"/>
            </a:endParaRPr>
          </a:p>
        </p:txBody>
      </p:sp>
    </p:spTree>
    <p:extLst>
      <p:ext uri="{BB962C8B-B14F-4D97-AF65-F5344CB8AC3E}">
        <p14:creationId xmlns:p14="http://schemas.microsoft.com/office/powerpoint/2010/main" val="62105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20E57B2-3B4A-4A45-845A-CD7106DA87DB}"/>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A6081E3C-FEEA-4943-BCAA-E4F6D59E12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5540" name="Slide Number Placeholder 3">
            <a:extLst>
              <a:ext uri="{FF2B5EF4-FFF2-40B4-BE49-F238E27FC236}">
                <a16:creationId xmlns:a16="http://schemas.microsoft.com/office/drawing/2014/main" id="{6F6CCE96-2BB2-4602-B777-72C8C5E238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A988397E-D65C-4747-AF28-F5BFDE081924}" type="slidenum">
              <a:rPr lang="en-GB" altLang="en-US" sz="1000" smtClean="0">
                <a:latin typeface="Arial" panose="020B0604020202020204" pitchFamily="34" charset="0"/>
              </a:rPr>
              <a:pPr/>
              <a:t>24</a:t>
            </a:fld>
            <a:endParaRPr lang="en-GB" altLang="en-US" sz="10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5BABBBA-CC88-4887-B6E6-66157F32BF7B}"/>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EDC194B6-B6B1-4D8E-BCED-922B930A44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4" name="Slide Number Placeholder 3">
            <a:extLst>
              <a:ext uri="{FF2B5EF4-FFF2-40B4-BE49-F238E27FC236}">
                <a16:creationId xmlns:a16="http://schemas.microsoft.com/office/drawing/2014/main" id="{DEA8282C-9277-4F04-9C05-014204758C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C1B355-B009-4148-8B20-8082AE518FF1}" type="slidenum">
              <a:rPr lang="en-GB" altLang="en-US" sz="1000" smtClean="0">
                <a:latin typeface="Arial" panose="020B0604020202020204" pitchFamily="34" charset="0"/>
              </a:rPr>
              <a:pPr/>
              <a:t>3</a:t>
            </a:fld>
            <a:endParaRPr lang="en-GB" altLang="en-US" sz="10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9C90A42-58B3-4223-88EA-9CF1621A28DC}"/>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18537FB9-353C-423D-B852-F4CF5EC8AF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D4D88012-9DA0-41DE-B2C9-7FDC054941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A2353DF-FB37-4EF6-AE80-5E5C7B23B96C}" type="slidenum">
              <a:rPr lang="en-GB" altLang="en-US" sz="1000" smtClean="0">
                <a:latin typeface="Arial" panose="020B0604020202020204" pitchFamily="34" charset="0"/>
              </a:rPr>
              <a:pPr/>
              <a:t>4</a:t>
            </a:fld>
            <a:endParaRPr lang="en-GB" altLang="en-US" sz="10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430C9C2-1561-4A58-B00B-B3874420103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159CD63-617D-43D6-8DB8-7E66B4E1D9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API stands for “Application Programming Interface”. In the simplest terms an API is just a structured way for software applications to communicate with each other. </a:t>
            </a:r>
            <a:r>
              <a:rPr lang="en-US"/>
              <a:t>An API can give you access to the services or data available from another software application. When the application receives a specially formatted request - referred to as an API </a:t>
            </a:r>
            <a:r>
              <a:rPr lang="en-US" i="1"/>
              <a:t>call</a:t>
            </a:r>
            <a:r>
              <a:rPr lang="en-US"/>
              <a:t> - it responds by providing the requested service or data in a way that can be integrated into other applications or workflows.</a:t>
            </a:r>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APIs are everywhere </a:t>
            </a:r>
            <a:r>
              <a:rPr lang="mr-IN" altLang="en-US">
                <a:latin typeface="Arial" panose="020B0604020202020204" pitchFamily="34" charset="0"/>
              </a:rPr>
              <a:t>–</a:t>
            </a:r>
            <a:r>
              <a:rPr lang="en-US" altLang="en-US">
                <a:latin typeface="Arial" panose="020B0604020202020204" pitchFamily="34" charset="0"/>
              </a:rPr>
              <a:t> Computer, Smart devices,</a:t>
            </a:r>
            <a:r>
              <a:rPr lang="en-US"/>
              <a:t> they are often used by software developers to enhance their own projects. Instead of building everything from scratch developers can use APIs to take advantage of services offered by other applications. For example, the Google Maps API makes it relatively easy to incorporate an interactive map into your project - there’s no need to create your own.</a:t>
            </a:r>
            <a:br>
              <a:rPr lang="en-US"/>
            </a:br>
            <a:br>
              <a:rPr lang="en-US"/>
            </a:br>
            <a:r>
              <a:rPr lang="en-US"/>
              <a:t>Some people find it helpful to think of an API as a waiter taking and delivering orders in a restaurant. Andrew Park describes this metaphor in his blog:</a:t>
            </a:r>
          </a:p>
          <a:p>
            <a:endParaRPr lang="en-US"/>
          </a:p>
          <a:p>
            <a:r>
              <a:rPr lang="en-US"/>
              <a:t>Imagine you’re a customer at a restaurant. The waiter (the API) functions as an intermediary between customers like you (the user) and the kitchen (web server). You tell the waiter your order (API call), and the waiter requests it from the kitchen. Finally, the waiter will provide you with what you ordered.</a:t>
            </a:r>
          </a:p>
          <a:p>
            <a:endParaRPr lang="en-US"/>
          </a:p>
          <a:p>
            <a:r>
              <a:rPr lang="en-US"/>
              <a:t>As a customer, you don’t need to know how the kitchen or the restaurant operates in order to get what you want: the food. You just need to know how to order it.</a:t>
            </a:r>
          </a:p>
          <a:p>
            <a:endParaRPr lang="en-US"/>
          </a:p>
          <a:p>
            <a:r>
              <a:rPr lang="en-US"/>
              <a:t>That last sentence - you just need to know how to order it - is important to remember. Though APIs for different services have a common structure, each will have its own options. You will need to read a particular API’s documentation to understand what is available and get results.</a:t>
            </a:r>
          </a:p>
          <a:p>
            <a:endParaRPr lang="en-US" altLang="en-US">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Ref: https://ubc-library-rc.github.io/intro-api/content/01_what-is-an-api.html</a:t>
            </a:r>
          </a:p>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179DF0F0-9A0C-404D-876E-7CF7C81B32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2E3C1DC-45EF-45AB-BDC3-FB9BBF6160F9}" type="slidenum">
              <a:rPr lang="en-GB" altLang="en-US" sz="1000" smtClean="0">
                <a:latin typeface="Arial" panose="020B0604020202020204" pitchFamily="34" charset="0"/>
              </a:rPr>
              <a:pPr/>
              <a:t>5</a:t>
            </a:fld>
            <a:endParaRPr lang="en-GB" altLang="en-US" sz="10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430C9C2-1561-4A58-B00B-B3874420103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159CD63-617D-43D6-8DB8-7E66B4E1D9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179DF0F0-9A0C-404D-876E-7CF7C81B32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2E3C1DC-45EF-45AB-BDC3-FB9BBF6160F9}" type="slidenum">
              <a:rPr lang="en-GB" altLang="en-US" sz="1000" smtClean="0">
                <a:latin typeface="Arial" panose="020B0604020202020204" pitchFamily="34" charset="0"/>
              </a:rPr>
              <a:pPr/>
              <a:t>6</a:t>
            </a:fld>
            <a:endParaRPr lang="en-GB" altLang="en-US" sz="1000">
              <a:latin typeface="Arial" panose="020B0604020202020204" pitchFamily="34" charset="0"/>
            </a:endParaRPr>
          </a:p>
        </p:txBody>
      </p:sp>
    </p:spTree>
    <p:extLst>
      <p:ext uri="{BB962C8B-B14F-4D97-AF65-F5344CB8AC3E}">
        <p14:creationId xmlns:p14="http://schemas.microsoft.com/office/powerpoint/2010/main" val="707857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60433F-94B6-4079-BF3E-F0EF82F3B66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2FC9288-503D-4039-9BC9-C13135ACC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7DC71BCC-3BA4-4A6D-81ED-2E86A4F992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0E65650-1E73-42ED-9743-229CB430EC10}" type="slidenum">
              <a:rPr lang="en-GB" altLang="en-US" sz="1000" smtClean="0">
                <a:latin typeface="Arial" panose="020B0604020202020204" pitchFamily="34" charset="0"/>
              </a:rPr>
              <a:pPr/>
              <a:t>7</a:t>
            </a:fld>
            <a:endParaRPr lang="en-GB" altLang="en-US" sz="10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ECDAAAF-E2C1-4988-A875-B4D61EAA2AEE}"/>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C3FC18D-E334-4D4D-8B2E-F5164416B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Note:  So far we are developing application with business logic implemented as code behind of web form or C# class.  A mobile app will not be able to access the code behind the  C# class of the web application.  Without Web API, this set of business logic will have to be repeated in various mobile apps and can make updating and maintaining accuracy of the business logic code tedious.  With Web API, all apps (mobile and web apps) can execute the business logic through a common API call, hence ensure that all apps are using the same logic and also ease maintenance of the business logic code.</a:t>
            </a:r>
          </a:p>
        </p:txBody>
      </p:sp>
      <p:sp>
        <p:nvSpPr>
          <p:cNvPr id="33796" name="Slide Number Placeholder 3">
            <a:extLst>
              <a:ext uri="{FF2B5EF4-FFF2-40B4-BE49-F238E27FC236}">
                <a16:creationId xmlns:a16="http://schemas.microsoft.com/office/drawing/2014/main" id="{81094592-6F22-4E51-B013-F44F42634F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DD947E-B9AE-47B7-8CDB-5AD4126125DF}" type="slidenum">
              <a:rPr lang="en-GB" altLang="en-US" sz="1000" smtClean="0">
                <a:latin typeface="Arial" panose="020B0604020202020204" pitchFamily="34" charset="0"/>
              </a:rPr>
              <a:pPr/>
              <a:t>8</a:t>
            </a:fld>
            <a:endParaRPr lang="en-GB" altLang="en-US" sz="10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5F9C288-8F0E-4DEF-AAEF-B877F7F381C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65E60B3-457B-4EEF-AC97-2780DB8E06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REST stands for ‘Representational State Transfer’ and it is an architectural pattern for creating an API that uses HTTP as its underlying communication method. REST was originally conceived by Roy Fielding in his 2000 dissertation paper entitled ‘Architectural Styles and the Design of Network-based Software Architectures’, chapter 5 cover REST specifically: </a:t>
            </a:r>
            <a:r>
              <a:rPr lang="en-US" altLang="en-US">
                <a:latin typeface="Arial" panose="020B0604020202020204" pitchFamily="34" charset="0"/>
                <a:hlinkClick r:id="rId3"/>
              </a:rPr>
              <a:t>http://www.ics.uci.edu/~fielding/pubs/dissertation/rest_arch_style.htm</a:t>
            </a:r>
            <a:endParaRPr lang="en-US" altLang="en-US">
              <a:latin typeface="Arial" panose="020B0604020202020204" pitchFamily="34" charset="0"/>
            </a:endParaRPr>
          </a:p>
          <a:p>
            <a:r>
              <a:rPr lang="en-US" altLang="en-US">
                <a:latin typeface="Arial" panose="020B0604020202020204" pitchFamily="34" charset="0"/>
              </a:rPr>
              <a:t>Almost every device that is connected to the internet already uses HTTP; it is the base protocol that the internet is built on which is why it makes such a great platform for an API.</a:t>
            </a:r>
          </a:p>
          <a:p>
            <a:r>
              <a:rPr lang="en-US" altLang="en-US">
                <a:latin typeface="Arial" panose="020B0604020202020204" pitchFamily="34" charset="0"/>
              </a:rPr>
              <a:t>HTTP is a request and response system; a calling client sends a request to an endpoint and the endpoint responds. The client and endpoint can be anything but a typical example is a browser accessing a web server or an app accessing and API.</a:t>
            </a:r>
          </a:p>
          <a:p>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FF7672A-E7AD-459B-89DE-8258A04C6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934CD37-E6FA-4138-A522-858B2B863039}" type="slidenum">
              <a:rPr lang="en-GB" altLang="en-US" sz="1000" smtClean="0">
                <a:latin typeface="Arial" panose="020B0604020202020204" pitchFamily="34" charset="0"/>
              </a:rPr>
              <a:pPr/>
              <a:t>9</a:t>
            </a:fld>
            <a:endParaRPr lang="en-GB" altLang="en-US" sz="10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374017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67ABACE-CDCD-4B66-892B-6B6D74DCC4EC}"/>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52A1299B-2CC3-4F40-8731-B004A08D6367}" type="slidenum">
              <a:rPr lang="en-US"/>
              <a:pPr>
                <a:defRPr/>
              </a:pPr>
              <a:t>‹#›</a:t>
            </a:fld>
            <a:endParaRPr lang="en-US"/>
          </a:p>
        </p:txBody>
      </p:sp>
    </p:spTree>
    <p:extLst>
      <p:ext uri="{BB962C8B-B14F-4D97-AF65-F5344CB8AC3E}">
        <p14:creationId xmlns:p14="http://schemas.microsoft.com/office/powerpoint/2010/main" val="139266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AE10F-1BD3-4C76-ACDF-DABE01778693}"/>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0F8799BD-08AB-41CE-9B10-1293D4966F1D}" type="slidenum">
              <a:rPr lang="en-US"/>
              <a:pPr>
                <a:defRPr/>
              </a:pPr>
              <a:t>‹#›</a:t>
            </a:fld>
            <a:endParaRPr lang="en-US"/>
          </a:p>
        </p:txBody>
      </p:sp>
    </p:spTree>
    <p:extLst>
      <p:ext uri="{BB962C8B-B14F-4D97-AF65-F5344CB8AC3E}">
        <p14:creationId xmlns:p14="http://schemas.microsoft.com/office/powerpoint/2010/main" val="3478215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0D18119B-7D6F-436B-BC96-571F0AD90DBC}"/>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456D9DCD-7F24-4D57-B32F-AEA342CEA9C6}" type="slidenum">
              <a:rPr lang="en-US"/>
              <a:pPr>
                <a:defRPr/>
              </a:pPr>
              <a:t>‹#›</a:t>
            </a:fld>
            <a:endParaRPr lang="en-US"/>
          </a:p>
        </p:txBody>
      </p:sp>
    </p:spTree>
    <p:extLst>
      <p:ext uri="{BB962C8B-B14F-4D97-AF65-F5344CB8AC3E}">
        <p14:creationId xmlns:p14="http://schemas.microsoft.com/office/powerpoint/2010/main" val="332747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1AEC5006-4E3C-4D10-985C-020DDB2460FC}"/>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E6BE6C89-FAC0-4AE5-B97C-7A83EC887386}" type="slidenum">
              <a:rPr lang="en-US"/>
              <a:pPr>
                <a:defRPr/>
              </a:pPr>
              <a:t>‹#›</a:t>
            </a:fld>
            <a:endParaRPr lang="en-US"/>
          </a:p>
        </p:txBody>
      </p:sp>
    </p:spTree>
    <p:extLst>
      <p:ext uri="{BB962C8B-B14F-4D97-AF65-F5344CB8AC3E}">
        <p14:creationId xmlns:p14="http://schemas.microsoft.com/office/powerpoint/2010/main" val="1425737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EDE0F67-42AF-44B5-B923-588732389FB4}"/>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775153B6-F2AE-4172-9300-BF2A98C55555}" type="slidenum">
              <a:rPr lang="en-US"/>
              <a:pPr>
                <a:defRPr/>
              </a:pPr>
              <a:t>‹#›</a:t>
            </a:fld>
            <a:endParaRPr lang="en-US"/>
          </a:p>
        </p:txBody>
      </p:sp>
    </p:spTree>
    <p:extLst>
      <p:ext uri="{BB962C8B-B14F-4D97-AF65-F5344CB8AC3E}">
        <p14:creationId xmlns:p14="http://schemas.microsoft.com/office/powerpoint/2010/main" val="147688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4879821-DF23-422B-82AB-B3EAFDE56B88}"/>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039BD25C-C6AD-420D-896D-848C6A3840D8}" type="slidenum">
              <a:rPr lang="en-US"/>
              <a:pPr>
                <a:defRPr/>
              </a:pPr>
              <a:t>‹#›</a:t>
            </a:fld>
            <a:endParaRPr lang="en-US"/>
          </a:p>
        </p:txBody>
      </p:sp>
    </p:spTree>
    <p:extLst>
      <p:ext uri="{BB962C8B-B14F-4D97-AF65-F5344CB8AC3E}">
        <p14:creationId xmlns:p14="http://schemas.microsoft.com/office/powerpoint/2010/main" val="39969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Slide Number Placeholder 3">
            <a:extLst>
              <a:ext uri="{FF2B5EF4-FFF2-40B4-BE49-F238E27FC236}">
                <a16:creationId xmlns:a16="http://schemas.microsoft.com/office/drawing/2014/main" id="{75014574-5F2E-451B-9D85-6A3DF86B4D63}"/>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D7E71D10-510F-4546-A71A-87D6884B01B0}" type="slidenum">
              <a:rPr lang="en-US"/>
              <a:pPr>
                <a:defRPr/>
              </a:pPr>
              <a:t>‹#›</a:t>
            </a:fld>
            <a:endParaRPr lang="en-US"/>
          </a:p>
        </p:txBody>
      </p:sp>
    </p:spTree>
    <p:extLst>
      <p:ext uri="{BB962C8B-B14F-4D97-AF65-F5344CB8AC3E}">
        <p14:creationId xmlns:p14="http://schemas.microsoft.com/office/powerpoint/2010/main" val="414605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B2B16BE-6779-45F8-B885-209D1BE2235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1527830E-6ED1-496F-9099-ABE30DE84CAB}" type="slidenum">
              <a:rPr lang="en-US"/>
              <a:pPr>
                <a:defRPr/>
              </a:pPr>
              <a:t>‹#›</a:t>
            </a:fld>
            <a:endParaRPr lang="en-US"/>
          </a:p>
        </p:txBody>
      </p:sp>
    </p:spTree>
    <p:extLst>
      <p:ext uri="{BB962C8B-B14F-4D97-AF65-F5344CB8AC3E}">
        <p14:creationId xmlns:p14="http://schemas.microsoft.com/office/powerpoint/2010/main" val="295220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B2B16BE-6779-45F8-B885-209D1BE2235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1527830E-6ED1-496F-9099-ABE30DE84CAB}" type="slidenum">
              <a:rPr lang="en-US"/>
              <a:pPr>
                <a:defRPr/>
              </a:pPr>
              <a:t>‹#›</a:t>
            </a:fld>
            <a:endParaRPr lang="en-US"/>
          </a:p>
        </p:txBody>
      </p:sp>
    </p:spTree>
    <p:extLst>
      <p:ext uri="{BB962C8B-B14F-4D97-AF65-F5344CB8AC3E}">
        <p14:creationId xmlns:p14="http://schemas.microsoft.com/office/powerpoint/2010/main" val="367523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B2B16BE-6779-45F8-B885-209D1BE2235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1527830E-6ED1-496F-9099-ABE30DE84CAB}" type="slidenum">
              <a:rPr lang="en-US"/>
              <a:pPr>
                <a:defRPr/>
              </a:pPr>
              <a:t>‹#›</a:t>
            </a:fld>
            <a:endParaRPr lang="en-US"/>
          </a:p>
        </p:txBody>
      </p:sp>
    </p:spTree>
    <p:extLst>
      <p:ext uri="{BB962C8B-B14F-4D97-AF65-F5344CB8AC3E}">
        <p14:creationId xmlns:p14="http://schemas.microsoft.com/office/powerpoint/2010/main" val="411714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B2B16BE-6779-45F8-B885-209D1BE2235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1527830E-6ED1-496F-9099-ABE30DE84CAB}" type="slidenum">
              <a:rPr lang="en-US"/>
              <a:pPr>
                <a:defRPr/>
              </a:pPr>
              <a:t>‹#›</a:t>
            </a:fld>
            <a:endParaRPr lang="en-US"/>
          </a:p>
        </p:txBody>
      </p:sp>
    </p:spTree>
    <p:extLst>
      <p:ext uri="{BB962C8B-B14F-4D97-AF65-F5344CB8AC3E}">
        <p14:creationId xmlns:p14="http://schemas.microsoft.com/office/powerpoint/2010/main" val="290105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B2B16BE-6779-45F8-B885-209D1BE2235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1527830E-6ED1-496F-9099-ABE30DE84CAB}" type="slidenum">
              <a:rPr lang="en-US"/>
              <a:pPr>
                <a:defRPr/>
              </a:pPr>
              <a:t>‹#›</a:t>
            </a:fld>
            <a:endParaRPr lang="en-US"/>
          </a:p>
        </p:txBody>
      </p:sp>
    </p:spTree>
    <p:extLst>
      <p:ext uri="{BB962C8B-B14F-4D97-AF65-F5344CB8AC3E}">
        <p14:creationId xmlns:p14="http://schemas.microsoft.com/office/powerpoint/2010/main" val="267296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55E98FD-FA99-4A92-885B-2E183EC6DF96}"/>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D2D0D8CE-D734-41F2-B087-2A087D147A30}" type="slidenum">
              <a:rPr lang="en-US"/>
              <a:pPr>
                <a:defRPr/>
              </a:pPr>
              <a:t>‹#›</a:t>
            </a:fld>
            <a:endParaRPr lang="en-US"/>
          </a:p>
        </p:txBody>
      </p:sp>
    </p:spTree>
    <p:extLst>
      <p:ext uri="{BB962C8B-B14F-4D97-AF65-F5344CB8AC3E}">
        <p14:creationId xmlns:p14="http://schemas.microsoft.com/office/powerpoint/2010/main" val="338859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C64710E9-91BE-4A8F-8DE1-0F1BAF9F6A1F}"/>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BCAD6657-22B2-407E-8490-71F633EB68A0}" type="slidenum">
              <a:rPr lang="en-US"/>
              <a:pPr>
                <a:defRPr/>
              </a:pPr>
              <a:t>‹#›</a:t>
            </a:fld>
            <a:endParaRPr lang="en-US"/>
          </a:p>
        </p:txBody>
      </p:sp>
    </p:spTree>
    <p:extLst>
      <p:ext uri="{BB962C8B-B14F-4D97-AF65-F5344CB8AC3E}">
        <p14:creationId xmlns:p14="http://schemas.microsoft.com/office/powerpoint/2010/main" val="181400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5711346-4EC7-42D3-90E0-97515EE488B5}"/>
              </a:ext>
            </a:extLst>
          </p:cNvPr>
          <p:cNvSpPr>
            <a:spLocks noGrp="1" noChangeArrowheads="1"/>
          </p:cNvSpPr>
          <p:nvPr>
            <p:ph type="sldNum" sz="quarter" idx="10"/>
          </p:nvPr>
        </p:nvSpPr>
        <p:spPr>
          <a:xfrm>
            <a:off x="7391400" y="5391150"/>
            <a:ext cx="1628775" cy="476250"/>
          </a:xfrm>
          <a:prstGeom prst="rect">
            <a:avLst/>
          </a:prstGeom>
        </p:spPr>
        <p:txBody>
          <a:bodyPr/>
          <a:lstStyle>
            <a:lvl1pPr>
              <a:defRPr/>
            </a:lvl1pPr>
          </a:lstStyle>
          <a:p>
            <a:pPr>
              <a:defRPr/>
            </a:pPr>
            <a:r>
              <a:rPr lang="en-US"/>
              <a:t>Reference 5</a:t>
            </a:r>
          </a:p>
          <a:p>
            <a:pPr>
              <a:defRPr/>
            </a:pPr>
            <a:r>
              <a:rPr lang="en-US"/>
              <a:t>Slide </a:t>
            </a:r>
            <a:fld id="{CEDBB9D7-1FA1-46A1-A6A0-780BF481C94F}" type="slidenum">
              <a:rPr lang="en-US"/>
              <a:pPr>
                <a:defRPr/>
              </a:pPr>
              <a:t>‹#›</a:t>
            </a:fld>
            <a:endParaRPr lang="en-US"/>
          </a:p>
        </p:txBody>
      </p:sp>
    </p:spTree>
    <p:extLst>
      <p:ext uri="{BB962C8B-B14F-4D97-AF65-F5344CB8AC3E}">
        <p14:creationId xmlns:p14="http://schemas.microsoft.com/office/powerpoint/2010/main" val="421470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6CB6C8D-69FA-4A8B-92CD-7C1917D94D53}"/>
              </a:ext>
            </a:extLst>
          </p:cNvPr>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16">
            <a:extLst>
              <a:ext uri="{FF2B5EF4-FFF2-40B4-BE49-F238E27FC236}">
                <a16:creationId xmlns:a16="http://schemas.microsoft.com/office/drawing/2014/main" id="{0264EF32-FB2F-4B05-B3CA-4805E7B72158}"/>
              </a:ext>
            </a:extLst>
          </p:cNvPr>
          <p:cNvSpPr>
            <a:spLocks noChangeArrowheads="1"/>
          </p:cNvSpPr>
          <p:nvPr userDrawn="1"/>
        </p:nvSpPr>
        <p:spPr bwMode="auto">
          <a:xfrm>
            <a:off x="1600200" y="6346825"/>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anose="020B0604030504040204" pitchFamily="34" charset="0"/>
              </a:defRPr>
            </a:lvl1pPr>
            <a:lvl2pPr>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lvl="1" algn="ctr">
              <a:spcBef>
                <a:spcPct val="50000"/>
              </a:spcBef>
              <a:defRPr/>
            </a:pPr>
            <a:r>
              <a:rPr lang="en-US" altLang="en-US" sz="1200">
                <a:latin typeface="Arial Narrow" panose="020B0606020202030204" pitchFamily="34" charset="0"/>
              </a:rPr>
              <a:t>Diploma in IT</a:t>
            </a:r>
            <a:br>
              <a:rPr lang="en-US" altLang="en-US" sz="1200">
                <a:latin typeface="Arial Narrow" panose="020B0606020202030204" pitchFamily="34" charset="0"/>
              </a:rPr>
            </a:br>
            <a:r>
              <a:rPr lang="en-US" altLang="en-US" sz="1200">
                <a:latin typeface="Arial Narrow" panose="020B0606020202030204" pitchFamily="34" charset="0"/>
              </a:rPr>
              <a:t>     BED AY24/25, Sem 1</a:t>
            </a:r>
          </a:p>
        </p:txBody>
      </p:sp>
      <p:sp>
        <p:nvSpPr>
          <p:cNvPr id="1028" name="Line 17">
            <a:extLst>
              <a:ext uri="{FF2B5EF4-FFF2-40B4-BE49-F238E27FC236}">
                <a16:creationId xmlns:a16="http://schemas.microsoft.com/office/drawing/2014/main" id="{F6E8A6E6-CA2E-4560-A3D3-F0E80BD8B6F4}"/>
              </a:ext>
            </a:extLst>
          </p:cNvPr>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18">
            <a:extLst>
              <a:ext uri="{FF2B5EF4-FFF2-40B4-BE49-F238E27FC236}">
                <a16:creationId xmlns:a16="http://schemas.microsoft.com/office/drawing/2014/main" id="{0C1F938F-AAD7-41D8-9ECB-9DFDED59A285}"/>
              </a:ext>
            </a:extLst>
          </p:cNvPr>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p:spPr>
        <p:txBody>
          <a:bodyPr wrap="none" anchor="ct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defRPr/>
            </a:pPr>
            <a:endParaRPr lang="en-US"/>
          </a:p>
        </p:txBody>
      </p:sp>
      <p:sp>
        <p:nvSpPr>
          <p:cNvPr id="48130" name="Rectangle 2">
            <a:extLst>
              <a:ext uri="{FF2B5EF4-FFF2-40B4-BE49-F238E27FC236}">
                <a16:creationId xmlns:a16="http://schemas.microsoft.com/office/drawing/2014/main" id="{71924F44-03C4-457C-9223-C67CB767BF5B}"/>
              </a:ext>
            </a:extLst>
          </p:cNvPr>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sp>
        <p:nvSpPr>
          <p:cNvPr id="9" name="Rectangle 15">
            <a:extLst>
              <a:ext uri="{FF2B5EF4-FFF2-40B4-BE49-F238E27FC236}">
                <a16:creationId xmlns:a16="http://schemas.microsoft.com/office/drawing/2014/main" id="{DE0C5A1B-28A4-483A-94E9-BCB1E5290E38}"/>
              </a:ext>
            </a:extLst>
          </p:cNvPr>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a:t>  Last update: 16/04/24</a:t>
            </a:r>
          </a:p>
        </p:txBody>
      </p:sp>
      <p:sp>
        <p:nvSpPr>
          <p:cNvPr id="10" name="Rectangle 15">
            <a:extLst>
              <a:ext uri="{FF2B5EF4-FFF2-40B4-BE49-F238E27FC236}">
                <a16:creationId xmlns:a16="http://schemas.microsoft.com/office/drawing/2014/main" id="{00045511-027F-40A3-996F-B96463F23639}"/>
              </a:ext>
            </a:extLst>
          </p:cNvPr>
          <p:cNvSpPr txBox="1">
            <a:spLocks noChangeArrowheads="1"/>
          </p:cNvSpPr>
          <p:nvPr userDrawn="1"/>
        </p:nvSpPr>
        <p:spPr bwMode="auto">
          <a:xfrm>
            <a:off x="6715125" y="635000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a:t>Lecture 2</a:t>
            </a:r>
            <a:br>
              <a:rPr lang="en-US"/>
            </a:br>
            <a:r>
              <a:rPr lang="en-US"/>
              <a:t>Slide </a:t>
            </a:r>
            <a:fld id="{2FFE3742-11D5-4DE5-BC2C-27AF28F9947A}" type="slidenum">
              <a:rPr lang="en-US" smtClean="0"/>
              <a:pPr>
                <a:defRPr/>
              </a:pPr>
              <a:t>‹#›</a:t>
            </a:fld>
            <a:endParaRPr lang="en-US"/>
          </a:p>
        </p:txBody>
      </p:sp>
      <p:sp>
        <p:nvSpPr>
          <p:cNvPr id="2" name="MSIPCMContentMarking" descr="{&quot;HashCode&quot;:-1818968269,&quot;Placement&quot;:&quot;Header&quot;,&quot;Top&quot;:0.0,&quot;Left&quot;:0.0,&quot;SlideWidth&quot;:720,&quot;SlideHeight&quot;:540}">
            <a:extLst>
              <a:ext uri="{FF2B5EF4-FFF2-40B4-BE49-F238E27FC236}">
                <a16:creationId xmlns:a16="http://schemas.microsoft.com/office/drawing/2014/main" id="{4118D256-15F8-4645-B432-E5062D9716C4}"/>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pic>
        <p:nvPicPr>
          <p:cNvPr id="3" name="Picture 2" descr="A blue and black text&#10;&#10;Description automatically generated">
            <a:extLst>
              <a:ext uri="{FF2B5EF4-FFF2-40B4-BE49-F238E27FC236}">
                <a16:creationId xmlns:a16="http://schemas.microsoft.com/office/drawing/2014/main" id="{14E473FF-7059-3F72-BE2F-14E05A77DAD5}"/>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73647" y="6281306"/>
            <a:ext cx="1669944" cy="555429"/>
          </a:xfrm>
          <a:prstGeom prst="rect">
            <a:avLst/>
          </a:prstGeom>
        </p:spPr>
      </p:pic>
    </p:spTree>
  </p:cSld>
  <p:clrMap bg1="lt1" tx1="dk1" bg2="lt2" tx2="dk2" accent1="accent1" accent2="accent2" accent3="accent3" accent4="accent4" accent5="accent5" accent6="accent6" hlink="hlink" folHlink="folHlink"/>
  <p:sldLayoutIdLst>
    <p:sldLayoutId id="2147484578" r:id="rId1"/>
    <p:sldLayoutId id="2147484579" r:id="rId2"/>
    <p:sldLayoutId id="2147484593" r:id="rId3"/>
    <p:sldLayoutId id="2147484592" r:id="rId4"/>
    <p:sldLayoutId id="2147484591" r:id="rId5"/>
    <p:sldLayoutId id="2147484590"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 id="2147484589" r:id="rId16"/>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https://www.postman.com/what-is-an-api" TargetMode="External"/><Relationship Id="rId7" Type="http://schemas.openxmlformats.org/officeDocument/2006/relationships/hyperlink" Target="https://reintech.io/blog/how-to-use-node-js-to-create-web-ap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evelup.gitconnected.com/creating-a-rest-api-with-node-js-and-express-a-step-by-step-guide-3bd7188fa219" TargetMode="External"/><Relationship Id="rId5" Type="http://schemas.openxmlformats.org/officeDocument/2006/relationships/hyperlink" Target="https://www.tutorialspoint.com/nodejs/nodejs_restful_api.htm" TargetMode="External"/><Relationship Id="rId4" Type="http://schemas.openxmlformats.org/officeDocument/2006/relationships/hyperlink" Target="https://kinsta.com/blog/rest-api-vs-web-api/" TargetMode="External"/><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hyperlink" Target="https://www.postman.com/what-is-an-api/#real-world-examples-of-ap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0MmWEYR2a8?feature=oembed" TargetMode="External"/><Relationship Id="rId6" Type="http://schemas.openxmlformats.org/officeDocument/2006/relationships/hyperlink" Target="https://www.postman.com/what-is-an-api" TargetMode="External"/><Relationship Id="rId5" Type="http://schemas.openxmlformats.org/officeDocument/2006/relationships/hyperlink" Target="https://www.youtube.com/watch?v=-0MmWEYR2a8"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9.png"/><Relationship Id="rId3" Type="http://schemas.openxmlformats.org/officeDocument/2006/relationships/tags" Target="../tags/tag1.xml"/><Relationship Id="rId7" Type="http://schemas.openxmlformats.org/officeDocument/2006/relationships/image" Target="../media/image6.png"/><Relationship Id="rId12" Type="http://schemas.openxmlformats.org/officeDocument/2006/relationships/customXml" Target="../ink/ink3.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notesSlide" Target="../notesSlides/notesSlide8.xml"/><Relationship Id="rId15" Type="http://schemas.openxmlformats.org/officeDocument/2006/relationships/image" Target="../media/image10.png"/><Relationship Id="rId10" Type="http://schemas.openxmlformats.org/officeDocument/2006/relationships/customXml" Target="../ink/ink2.xml"/><Relationship Id="rId4" Type="http://schemas.openxmlformats.org/officeDocument/2006/relationships/slideLayout" Target="../slideLayouts/slideLayout2.xml"/><Relationship Id="rId9" Type="http://schemas.openxmlformats.org/officeDocument/2006/relationships/image" Target="../media/image7.png"/><Relationship Id="rId14"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B059BFA9-2BB4-4F64-84B9-4C02857B2677}"/>
              </a:ext>
            </a:extLst>
          </p:cNvPr>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129027" name="Rectangle 3">
            <a:extLst>
              <a:ext uri="{FF2B5EF4-FFF2-40B4-BE49-F238E27FC236}">
                <a16:creationId xmlns:a16="http://schemas.microsoft.com/office/drawing/2014/main" id="{C4D3ADB9-E0B9-4D7D-B712-AEC62136C627}"/>
              </a:ext>
            </a:extLst>
          </p:cNvPr>
          <p:cNvSpPr>
            <a:spLocks noGrp="1" noChangeArrowheads="1"/>
          </p:cNvSpPr>
          <p:nvPr>
            <p:ph type="subTitle" idx="1"/>
          </p:nvPr>
        </p:nvSpPr>
        <p:spPr>
          <a:xfrm>
            <a:off x="2514600" y="1600200"/>
            <a:ext cx="5410200" cy="1752600"/>
          </a:xfrm>
        </p:spPr>
        <p:txBody>
          <a:bodyPr/>
          <a:lstStyle/>
          <a:p>
            <a:pPr algn="ctr">
              <a:lnSpc>
                <a:spcPct val="130000"/>
              </a:lnSpc>
              <a:defRPr/>
            </a:pPr>
            <a:endParaRPr lang="en-GB" sz="4400" b="0">
              <a:solidFill>
                <a:srgbClr val="0033CC"/>
              </a:solidFill>
              <a:effectLst>
                <a:outerShdw blurRad="38100" dist="38100" dir="2700000" algn="tl">
                  <a:srgbClr val="C0C0C0"/>
                </a:outerShdw>
              </a:effectLst>
            </a:endParaRPr>
          </a:p>
          <a:p>
            <a:pPr algn="ctr">
              <a:lnSpc>
                <a:spcPct val="130000"/>
              </a:lnSpc>
              <a:defRPr/>
            </a:pPr>
            <a:endParaRPr lang="en-GB" sz="4000">
              <a:solidFill>
                <a:srgbClr val="0033CC"/>
              </a:solidFill>
              <a:effectLst>
                <a:outerShdw blurRad="38100" dist="38100" dir="2700000" algn="tl">
                  <a:srgbClr val="C0C0C0"/>
                </a:outerShdw>
              </a:effectLst>
            </a:endParaRPr>
          </a:p>
        </p:txBody>
      </p:sp>
      <p:sp>
        <p:nvSpPr>
          <p:cNvPr id="129028" name="Text Box 4">
            <a:extLst>
              <a:ext uri="{FF2B5EF4-FFF2-40B4-BE49-F238E27FC236}">
                <a16:creationId xmlns:a16="http://schemas.microsoft.com/office/drawing/2014/main" id="{8FB59D65-86D8-45D7-BFFD-6601C269B66B}"/>
              </a:ext>
            </a:extLst>
          </p:cNvPr>
          <p:cNvSpPr txBox="1">
            <a:spLocks noChangeArrowheads="1"/>
          </p:cNvSpPr>
          <p:nvPr/>
        </p:nvSpPr>
        <p:spPr bwMode="auto">
          <a:xfrm>
            <a:off x="609600" y="1066800"/>
            <a:ext cx="609600" cy="3540125"/>
          </a:xfrm>
          <a:prstGeom prst="rect">
            <a:avLst/>
          </a:prstGeom>
          <a:noFill/>
          <a:ln w="9525">
            <a:noFill/>
            <a:miter lim="800000"/>
            <a:headEnd/>
            <a:tailEnd/>
          </a:ln>
          <a:effectLst/>
        </p:spPr>
        <p:txBody>
          <a:bodyPr>
            <a:spAutoFit/>
          </a:bodyPr>
          <a:lstStyle/>
          <a:p>
            <a:pPr eaLnBrk="1" hangingPunct="1">
              <a:spcBef>
                <a:spcPct val="50000"/>
              </a:spcBef>
              <a:defRPr/>
            </a:pPr>
            <a:r>
              <a:rPr lang="en-GB" sz="3200" b="1">
                <a:solidFill>
                  <a:schemeClr val="bg1"/>
                </a:solidFill>
                <a:effectLst>
                  <a:outerShdw blurRad="38100" dist="38100" dir="2700000" algn="tl">
                    <a:srgbClr val="C0C0C0"/>
                  </a:outerShdw>
                </a:effectLst>
                <a:latin typeface="Tahoma" pitchFamily="34" charset="0"/>
              </a:rPr>
              <a:t>LECTURE </a:t>
            </a:r>
            <a:r>
              <a:rPr lang="en-GB" sz="3200" b="1">
                <a:solidFill>
                  <a:srgbClr val="FF0000"/>
                </a:solidFill>
                <a:effectLst>
                  <a:outerShdw blurRad="38100" dist="38100" dir="2700000" algn="tl">
                    <a:srgbClr val="C0C0C0"/>
                  </a:outerShdw>
                </a:effectLst>
                <a:latin typeface="Tahoma" pitchFamily="34" charset="0"/>
              </a:rPr>
              <a:t>  </a:t>
            </a:r>
          </a:p>
        </p:txBody>
      </p:sp>
      <p:sp>
        <p:nvSpPr>
          <p:cNvPr id="15365" name="Text Box 9">
            <a:extLst>
              <a:ext uri="{FF2B5EF4-FFF2-40B4-BE49-F238E27FC236}">
                <a16:creationId xmlns:a16="http://schemas.microsoft.com/office/drawing/2014/main" id="{4B1DA214-8F92-4AD0-AF95-A3C51EBD4640}"/>
              </a:ext>
            </a:extLst>
          </p:cNvPr>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eaLnBrk="1" hangingPunct="1">
              <a:spcBef>
                <a:spcPct val="50000"/>
              </a:spcBef>
              <a:buClrTx/>
              <a:buSzTx/>
              <a:buFontTx/>
              <a:buNone/>
            </a:pPr>
            <a:r>
              <a:rPr kumimoji="0" lang="en-GB" altLang="en-US">
                <a:solidFill>
                  <a:schemeClr val="bg1"/>
                </a:solidFill>
                <a:latin typeface="Tahoma"/>
                <a:ea typeface="Tahoma"/>
                <a:cs typeface="Tahoma"/>
              </a:rPr>
              <a:t>BED</a:t>
            </a:r>
            <a:endParaRPr kumimoji="0" lang="en-GB" altLang="en-US">
              <a:solidFill>
                <a:schemeClr val="bg1"/>
              </a:solidFill>
              <a:latin typeface="Tahoma" panose="020B0604030504040204" pitchFamily="34" charset="0"/>
            </a:endParaRPr>
          </a:p>
        </p:txBody>
      </p:sp>
      <p:sp>
        <p:nvSpPr>
          <p:cNvPr id="129038" name="Rectangle 14">
            <a:extLst>
              <a:ext uri="{FF2B5EF4-FFF2-40B4-BE49-F238E27FC236}">
                <a16:creationId xmlns:a16="http://schemas.microsoft.com/office/drawing/2014/main" id="{B261CF95-24D5-4AAC-9479-3630AD34CD40}"/>
              </a:ext>
            </a:extLst>
          </p:cNvPr>
          <p:cNvSpPr>
            <a:spLocks noChangeArrowheads="1"/>
          </p:cNvSpPr>
          <p:nvPr/>
        </p:nvSpPr>
        <p:spPr bwMode="auto">
          <a:xfrm>
            <a:off x="2590800" y="4648200"/>
            <a:ext cx="5486400" cy="1295400"/>
          </a:xfrm>
          <a:prstGeom prst="rect">
            <a:avLst/>
          </a:prstGeom>
          <a:noFill/>
          <a:ln w="9525">
            <a:noFill/>
            <a:miter lim="800000"/>
            <a:headEnd/>
            <a:tailEnd/>
          </a:ln>
        </p:spPr>
        <p:txBody>
          <a:bodyPr lIns="91440" tIns="45720" rIns="91440" bIns="45720" anchor="t"/>
          <a:lstStyle/>
          <a:p>
            <a:pPr algn="ctr">
              <a:lnSpc>
                <a:spcPct val="90000"/>
              </a:lnSpc>
              <a:spcBef>
                <a:spcPct val="20000"/>
              </a:spcBef>
              <a:buClr>
                <a:schemeClr val="tx2"/>
              </a:buClr>
              <a:buSzPct val="140000"/>
              <a:buFont typeface="Wingdings" pitchFamily="2" charset="2"/>
              <a:buNone/>
              <a:defRPr/>
            </a:pPr>
            <a:r>
              <a:rPr kumimoji="1" lang="en-GB" b="1">
                <a:latin typeface="Arial Narrow"/>
              </a:rPr>
              <a:t>Backend Development</a:t>
            </a:r>
          </a:p>
          <a:p>
            <a:pPr algn="ctr">
              <a:lnSpc>
                <a:spcPct val="90000"/>
              </a:lnSpc>
              <a:spcBef>
                <a:spcPct val="20000"/>
              </a:spcBef>
              <a:buClr>
                <a:schemeClr val="tx2"/>
              </a:buClr>
              <a:buSzPct val="140000"/>
              <a:buFont typeface="Wingdings" pitchFamily="2" charset="2"/>
              <a:buNone/>
              <a:defRPr/>
            </a:pPr>
            <a:r>
              <a:rPr kumimoji="1" lang="en-GB">
                <a:latin typeface="Arial Narrow" pitchFamily="34" charset="0"/>
              </a:rPr>
              <a:t>Diploma in IT</a:t>
            </a:r>
          </a:p>
          <a:p>
            <a:pPr algn="ctr">
              <a:lnSpc>
                <a:spcPct val="90000"/>
              </a:lnSpc>
              <a:spcBef>
                <a:spcPct val="20000"/>
              </a:spcBef>
              <a:buClr>
                <a:schemeClr val="tx2"/>
              </a:buClr>
              <a:buSzPct val="140000"/>
              <a:buFont typeface="Wingdings" pitchFamily="2" charset="2"/>
              <a:buNone/>
              <a:defRPr/>
            </a:pPr>
            <a:r>
              <a:rPr kumimoji="1" lang="en-GB">
                <a:latin typeface="Arial Narrow"/>
              </a:rPr>
              <a:t>Year 2 (2024/25), Semester 1</a:t>
            </a:r>
            <a:endParaRPr kumimoji="1" lang="en-GB" sz="4000">
              <a:effectLst>
                <a:outerShdw blurRad="38100" dist="38100" dir="2700000" algn="tl">
                  <a:srgbClr val="C0C0C0"/>
                </a:outerShdw>
              </a:effectLst>
              <a:latin typeface="Arial Narrow"/>
            </a:endParaRPr>
          </a:p>
        </p:txBody>
      </p:sp>
      <p:sp>
        <p:nvSpPr>
          <p:cNvPr id="15368" name="Line 15">
            <a:extLst>
              <a:ext uri="{FF2B5EF4-FFF2-40B4-BE49-F238E27FC236}">
                <a16:creationId xmlns:a16="http://schemas.microsoft.com/office/drawing/2014/main" id="{EE55305C-73B9-453B-B5A8-1CFF0E5746A5}"/>
              </a:ext>
            </a:extLst>
          </p:cNvPr>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29042" name="Rectangle 18">
            <a:extLst>
              <a:ext uri="{FF2B5EF4-FFF2-40B4-BE49-F238E27FC236}">
                <a16:creationId xmlns:a16="http://schemas.microsoft.com/office/drawing/2014/main" id="{C3F5CEB8-1532-4FD8-AEBC-9FD7BF598707}"/>
              </a:ext>
            </a:extLst>
          </p:cNvPr>
          <p:cNvSpPr>
            <a:spLocks noChangeArrowheads="1"/>
          </p:cNvSpPr>
          <p:nvPr/>
        </p:nvSpPr>
        <p:spPr bwMode="auto">
          <a:xfrm>
            <a:off x="1905276" y="2733675"/>
            <a:ext cx="6324600" cy="1752600"/>
          </a:xfrm>
          <a:prstGeom prst="rect">
            <a:avLst/>
          </a:prstGeom>
          <a:noFill/>
          <a:ln w="9525">
            <a:noFill/>
            <a:miter lim="800000"/>
            <a:headEnd/>
            <a:tailEnd/>
          </a:ln>
        </p:spPr>
        <p:txBody>
          <a:bodyPr lIns="91440" tIns="45720" rIns="91440" bIns="45720" anchor="t"/>
          <a:lstStyle/>
          <a:p>
            <a:pPr algn="ctr">
              <a:lnSpc>
                <a:spcPct val="130000"/>
              </a:lnSpc>
              <a:spcBef>
                <a:spcPct val="20000"/>
              </a:spcBef>
              <a:buClr>
                <a:schemeClr val="tx2"/>
              </a:buClr>
              <a:buSzPct val="140000"/>
              <a:buFont typeface="Wingdings" pitchFamily="2" charset="2"/>
              <a:defRPr/>
            </a:pPr>
            <a:r>
              <a:rPr lang="en-GB" sz="4000">
                <a:solidFill>
                  <a:srgbClr val="0033CC"/>
                </a:solidFill>
                <a:effectLst>
                  <a:outerShdw blurRad="38100" dist="38100" dir="2700000" algn="tl">
                    <a:srgbClr val="C0C0C0"/>
                  </a:outerShdw>
                </a:effectLst>
                <a:latin typeface="Verdana"/>
                <a:ea typeface="Verdana"/>
              </a:rPr>
              <a:t>Building API using Express</a:t>
            </a:r>
            <a:endParaRPr lang="en-GB" sz="4000">
              <a:solidFill>
                <a:srgbClr val="0033CC"/>
              </a:solidFill>
              <a:effectLst>
                <a:outerShdw blurRad="38100" dist="38100" dir="2700000" algn="tl">
                  <a:srgbClr val="C0C0C0"/>
                </a:outerShdw>
              </a:effectLst>
              <a:ea typeface="Verdana"/>
            </a:endParaRPr>
          </a:p>
          <a:p>
            <a:pPr algn="ctr">
              <a:lnSpc>
                <a:spcPct val="130000"/>
              </a:lnSpc>
              <a:spcBef>
                <a:spcPct val="20000"/>
              </a:spcBef>
              <a:buClr>
                <a:schemeClr val="tx2"/>
              </a:buClr>
              <a:buSzPct val="140000"/>
              <a:buFont typeface="Wingdings" pitchFamily="2" charset="2"/>
              <a:buNone/>
              <a:defRPr/>
            </a:pPr>
            <a:endParaRPr kumimoji="1" lang="en-GB" sz="4400" b="1">
              <a:solidFill>
                <a:srgbClr val="0033CC"/>
              </a:solidFill>
              <a:effectLst>
                <a:outerShdw blurRad="38100" dist="38100" dir="2700000" algn="tl">
                  <a:srgbClr val="C0C0C0"/>
                </a:outerShdw>
              </a:effectLst>
            </a:endParaRPr>
          </a:p>
        </p:txBody>
      </p:sp>
      <p:sp>
        <p:nvSpPr>
          <p:cNvPr id="3" name="Text Box 9">
            <a:extLst>
              <a:ext uri="{FF2B5EF4-FFF2-40B4-BE49-F238E27FC236}">
                <a16:creationId xmlns:a16="http://schemas.microsoft.com/office/drawing/2014/main" id="{A4B286C9-F18E-162A-D7A0-66A58001430C}"/>
              </a:ext>
            </a:extLst>
          </p:cNvPr>
          <p:cNvSpPr txBox="1">
            <a:spLocks noChangeArrowheads="1"/>
          </p:cNvSpPr>
          <p:nvPr/>
        </p:nvSpPr>
        <p:spPr bwMode="auto">
          <a:xfrm>
            <a:off x="-1" y="594424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eaLnBrk="1" hangingPunct="1">
              <a:spcBef>
                <a:spcPct val="50000"/>
              </a:spcBef>
              <a:buClrTx/>
              <a:buSzTx/>
              <a:buNone/>
            </a:pPr>
            <a:r>
              <a:rPr kumimoji="0" lang="en-GB" altLang="en-US">
                <a:solidFill>
                  <a:schemeClr val="bg1"/>
                </a:solidFill>
                <a:latin typeface="Tahoma"/>
                <a:ea typeface="Tahoma"/>
                <a:cs typeface="Tahoma"/>
              </a:rPr>
              <a:t>WK 2</a:t>
            </a:r>
            <a:endParaRPr kumimoji="0" lang="en-GB" altLang="en-US">
              <a:solidFill>
                <a:schemeClr val="bg1"/>
              </a:solidFill>
              <a:latin typeface="Tahoma" panose="020B0604030504040204" pitchFamily="34" charset="0"/>
            </a:endParaRPr>
          </a:p>
        </p:txBody>
      </p:sp>
      <p:pic>
        <p:nvPicPr>
          <p:cNvPr id="4" name="Picture 3" descr="A blue and black text&#10;&#10;Description automatically generated">
            <a:extLst>
              <a:ext uri="{FF2B5EF4-FFF2-40B4-BE49-F238E27FC236}">
                <a16:creationId xmlns:a16="http://schemas.microsoft.com/office/drawing/2014/main" id="{81ACABE5-B955-1DB4-623D-3CB52DB32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0176" y="0"/>
            <a:ext cx="3207400" cy="1066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How REST APIs work</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153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REST APIs communicate through HTTP requests to perform standard database functions like creating, reading, updating and deleting records (also known as </a:t>
            </a:r>
            <a:r>
              <a:rPr kumimoji="0" lang="en-US" altLang="en-US" sz="2800" kern="0">
                <a:solidFill>
                  <a:srgbClr val="FF0000"/>
                </a:solidFill>
              </a:rPr>
              <a:t>CRUD</a:t>
            </a:r>
            <a:r>
              <a:rPr kumimoji="0" lang="en-US" altLang="en-US" sz="2800" b="0" kern="0"/>
              <a:t>) within a resource.</a:t>
            </a:r>
          </a:p>
          <a:p>
            <a:pPr>
              <a:defRPr/>
            </a:pPr>
            <a:r>
              <a:rPr kumimoji="0" lang="en-US" altLang="en-US" sz="2800" b="0" kern="0"/>
              <a:t>An HTTP method tells the server what it needs to do to the resource. The following are four common HTTP methods:</a:t>
            </a:r>
          </a:p>
          <a:p>
            <a:pPr lvl="1">
              <a:defRPr/>
            </a:pPr>
            <a:r>
              <a:rPr kumimoji="0" lang="en-US" altLang="en-US" sz="2000" b="0" kern="0"/>
              <a:t>GET</a:t>
            </a:r>
          </a:p>
          <a:p>
            <a:pPr lvl="2">
              <a:defRPr/>
            </a:pPr>
            <a:r>
              <a:rPr kumimoji="0" lang="en-US" altLang="en-US" sz="1600" b="1" kern="0">
                <a:solidFill>
                  <a:srgbClr val="FF0000"/>
                </a:solidFill>
              </a:rPr>
              <a:t>R</a:t>
            </a:r>
            <a:r>
              <a:rPr kumimoji="0" lang="en-US" altLang="en-US" sz="1600" kern="0"/>
              <a:t>ead records</a:t>
            </a:r>
            <a:endParaRPr kumimoji="0" lang="en-US" altLang="en-US" sz="1600" b="0" kern="0"/>
          </a:p>
          <a:p>
            <a:pPr lvl="1">
              <a:defRPr/>
            </a:pPr>
            <a:r>
              <a:rPr kumimoji="0" lang="en-US" altLang="en-US" sz="2000" b="0" kern="0"/>
              <a:t>POST</a:t>
            </a:r>
          </a:p>
          <a:p>
            <a:pPr lvl="2">
              <a:defRPr/>
            </a:pPr>
            <a:r>
              <a:rPr kumimoji="0" lang="en-US" altLang="en-US" sz="1600" b="1" kern="0">
                <a:solidFill>
                  <a:srgbClr val="FF0000"/>
                </a:solidFill>
              </a:rPr>
              <a:t>C</a:t>
            </a:r>
            <a:r>
              <a:rPr kumimoji="0" lang="en-US" altLang="en-US" sz="1600" kern="0"/>
              <a:t>reate record</a:t>
            </a:r>
            <a:endParaRPr kumimoji="0" lang="en-US" altLang="en-US" sz="1600" b="0" kern="0"/>
          </a:p>
          <a:p>
            <a:pPr lvl="1">
              <a:defRPr/>
            </a:pPr>
            <a:r>
              <a:rPr kumimoji="0" lang="en-US" altLang="en-US" sz="2000" b="0" kern="0"/>
              <a:t>PUT</a:t>
            </a:r>
          </a:p>
          <a:p>
            <a:pPr lvl="2">
              <a:defRPr/>
            </a:pPr>
            <a:r>
              <a:rPr kumimoji="0" lang="en-US" altLang="en-US" sz="1600" b="1" kern="0">
                <a:solidFill>
                  <a:srgbClr val="FF0000"/>
                </a:solidFill>
              </a:rPr>
              <a:t>U</a:t>
            </a:r>
            <a:r>
              <a:rPr kumimoji="0" lang="en-US" altLang="en-US" sz="1600" kern="0"/>
              <a:t>pdate record</a:t>
            </a:r>
            <a:endParaRPr kumimoji="0" lang="en-US" altLang="en-US" sz="1600" b="0" kern="0"/>
          </a:p>
          <a:p>
            <a:pPr lvl="1">
              <a:defRPr/>
            </a:pPr>
            <a:r>
              <a:rPr kumimoji="0" lang="en-US" altLang="en-US" sz="2000" b="0" kern="0"/>
              <a:t>DELETE</a:t>
            </a:r>
          </a:p>
          <a:p>
            <a:pPr lvl="2">
              <a:defRPr/>
            </a:pPr>
            <a:r>
              <a:rPr kumimoji="0" lang="en-US" altLang="en-US" sz="1600" b="1" kern="0">
                <a:solidFill>
                  <a:srgbClr val="FF0000"/>
                </a:solidFill>
              </a:rPr>
              <a:t>D</a:t>
            </a:r>
            <a:r>
              <a:rPr kumimoji="0" lang="en-US" altLang="en-US" sz="1600" kern="0"/>
              <a:t>elete record</a:t>
            </a:r>
            <a:endParaRPr kumimoji="0" lang="en-US" altLang="en-US" sz="1600" b="0" kern="0"/>
          </a:p>
        </p:txBody>
      </p:sp>
    </p:spTree>
    <p:extLst>
      <p:ext uri="{BB962C8B-B14F-4D97-AF65-F5344CB8AC3E}">
        <p14:creationId xmlns:p14="http://schemas.microsoft.com/office/powerpoint/2010/main" val="10566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85E06877-E925-4DDB-98FF-EF98B774A4F7}"/>
              </a:ext>
            </a:extLst>
          </p:cNvPr>
          <p:cNvSpPr>
            <a:spLocks noGrp="1" noChangeArrowheads="1"/>
          </p:cNvSpPr>
          <p:nvPr>
            <p:ph type="title"/>
          </p:nvPr>
        </p:nvSpPr>
        <p:spPr/>
        <p:txBody>
          <a:bodyPr/>
          <a:lstStyle/>
          <a:p>
            <a:pPr>
              <a:defRPr/>
            </a:pPr>
            <a:r>
              <a:rPr lang="en-US" altLang="x-none" sz="3200"/>
              <a:t>HTTP Header</a:t>
            </a:r>
            <a:endParaRPr lang="en-US" altLang="en-US" sz="3200">
              <a:effectLst/>
            </a:endParaRPr>
          </a:p>
        </p:txBody>
      </p:sp>
      <p:sp>
        <p:nvSpPr>
          <p:cNvPr id="4" name="Rectangle 3">
            <a:extLst>
              <a:ext uri="{FF2B5EF4-FFF2-40B4-BE49-F238E27FC236}">
                <a16:creationId xmlns:a16="http://schemas.microsoft.com/office/drawing/2014/main" id="{D72AD43A-1540-4D26-A18A-30DE04A22C65}"/>
              </a:ext>
            </a:extLst>
          </p:cNvPr>
          <p:cNvSpPr txBox="1">
            <a:spLocks noChangeArrowheads="1"/>
          </p:cNvSpPr>
          <p:nvPr/>
        </p:nvSpPr>
        <p:spPr bwMode="auto">
          <a:xfrm>
            <a:off x="304800" y="838200"/>
            <a:ext cx="8534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lvl="1">
              <a:defRPr/>
            </a:pPr>
            <a:r>
              <a:rPr kumimoji="0" lang="en-US" altLang="en-US" kern="0">
                <a:solidFill>
                  <a:srgbClr val="FF0000"/>
                </a:solidFill>
              </a:rPr>
              <a:t>Request Headers</a:t>
            </a:r>
            <a:r>
              <a:rPr kumimoji="0" lang="en-US" altLang="en-US" b="0" kern="0"/>
              <a:t> – Additional instructions that are sent with the request. Might define what type of response is required or authorization details. </a:t>
            </a:r>
          </a:p>
          <a:p>
            <a:pPr lvl="1">
              <a:defRPr/>
            </a:pPr>
            <a:r>
              <a:rPr kumimoji="0" lang="en-US" altLang="en-US" kern="0">
                <a:solidFill>
                  <a:srgbClr val="FF0000"/>
                </a:solidFill>
              </a:rPr>
              <a:t>Request Body</a:t>
            </a:r>
            <a:r>
              <a:rPr kumimoji="0" lang="en-US" altLang="en-US" b="0" kern="0"/>
              <a:t> – Data that is sent with the request. For example a POST (creation of a new item) will require some data about the new item.</a:t>
            </a:r>
          </a:p>
          <a:p>
            <a:pPr lvl="1">
              <a:defRPr/>
            </a:pPr>
            <a:r>
              <a:rPr kumimoji="0" lang="en-US" altLang="en-US" kern="0">
                <a:solidFill>
                  <a:srgbClr val="FF0000"/>
                </a:solidFill>
              </a:rPr>
              <a:t>Response Body</a:t>
            </a:r>
            <a:r>
              <a:rPr kumimoji="0" lang="en-US" altLang="en-US" b="0" kern="0"/>
              <a:t> – Main body of the response, can be a full HTML page or JSON or XML document.</a:t>
            </a:r>
          </a:p>
          <a:p>
            <a:pPr>
              <a:defRPr/>
            </a:pPr>
            <a:endParaRPr kumimoji="0" lang="en-US" altLang="en-US" b="0" ker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DB03-620C-4C57-ABB7-2AF7174419B4}"/>
              </a:ext>
            </a:extLst>
          </p:cNvPr>
          <p:cNvSpPr>
            <a:spLocks noGrp="1"/>
          </p:cNvSpPr>
          <p:nvPr>
            <p:ph type="title"/>
          </p:nvPr>
        </p:nvSpPr>
        <p:spPr/>
        <p:txBody>
          <a:bodyPr/>
          <a:lstStyle/>
          <a:p>
            <a:pPr>
              <a:defRPr/>
            </a:pPr>
            <a:r>
              <a:rPr lang="en-US"/>
              <a:t>HTTP Request</a:t>
            </a:r>
          </a:p>
        </p:txBody>
      </p:sp>
      <p:sp>
        <p:nvSpPr>
          <p:cNvPr id="3" name="Content Placeholder 2">
            <a:extLst>
              <a:ext uri="{FF2B5EF4-FFF2-40B4-BE49-F238E27FC236}">
                <a16:creationId xmlns:a16="http://schemas.microsoft.com/office/drawing/2014/main" id="{B49715D7-6F38-42CE-A6C3-8C0C1B1F9C43}"/>
              </a:ext>
            </a:extLst>
          </p:cNvPr>
          <p:cNvSpPr>
            <a:spLocks noGrp="1"/>
          </p:cNvSpPr>
          <p:nvPr>
            <p:ph idx="1"/>
          </p:nvPr>
        </p:nvSpPr>
        <p:spPr/>
        <p:txBody>
          <a:bodyPr/>
          <a:lstStyle/>
          <a:p>
            <a:pPr marL="0" indent="0">
              <a:buFont typeface="Wingdings" charset="2"/>
              <a:buNone/>
              <a:defRPr/>
            </a:pPr>
            <a:r>
              <a:rPr lang="en-US"/>
              <a:t>Sample Client Requests:</a:t>
            </a:r>
          </a:p>
          <a:p>
            <a:pPr>
              <a:defRPr/>
            </a:pPr>
            <a:r>
              <a:rPr lang="en-US"/>
              <a:t>A typical client GET request:</a:t>
            </a:r>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marL="0" indent="0">
              <a:buFont typeface="Wingdings" charset="2"/>
              <a:buNone/>
              <a:defRPr/>
            </a:pPr>
            <a:endParaRPr lang="en-US" sz="1000"/>
          </a:p>
          <a:p>
            <a:pPr>
              <a:defRPr/>
            </a:pPr>
            <a:r>
              <a:rPr lang="en-US"/>
              <a:t>A typical client POST request:</a:t>
            </a:r>
          </a:p>
          <a:p>
            <a:pPr>
              <a:defRPr/>
            </a:pPr>
            <a:endParaRPr lang="en-US"/>
          </a:p>
        </p:txBody>
      </p:sp>
      <p:sp>
        <p:nvSpPr>
          <p:cNvPr id="6" name="TextBox 5">
            <a:extLst>
              <a:ext uri="{FF2B5EF4-FFF2-40B4-BE49-F238E27FC236}">
                <a16:creationId xmlns:a16="http://schemas.microsoft.com/office/drawing/2014/main" id="{AEF6E6F6-F287-4BE1-8E26-BFA397B11F46}"/>
              </a:ext>
            </a:extLst>
          </p:cNvPr>
          <p:cNvSpPr txBox="1"/>
          <p:nvPr/>
        </p:nvSpPr>
        <p:spPr>
          <a:xfrm>
            <a:off x="381000" y="2209800"/>
            <a:ext cx="8305800" cy="1200150"/>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b="1">
                <a:latin typeface="Courier New" pitchFamily="49" charset="0"/>
                <a:cs typeface="Courier New" pitchFamily="49" charset="0"/>
              </a:rPr>
              <a:t>GET</a:t>
            </a:r>
            <a:r>
              <a:rPr lang="en-US" sz="1800">
                <a:latin typeface="Courier New" pitchFamily="49" charset="0"/>
                <a:cs typeface="Courier New" pitchFamily="49" charset="0"/>
              </a:rPr>
              <a:t> /</a:t>
            </a:r>
            <a:r>
              <a:rPr lang="en-US" sz="1800" err="1">
                <a:latin typeface="Courier New" pitchFamily="49" charset="0"/>
                <a:cs typeface="Courier New" pitchFamily="49" charset="0"/>
              </a:rPr>
              <a:t>view?id</a:t>
            </a:r>
            <a:r>
              <a:rPr lang="en-US" sz="1800">
                <a:latin typeface="Courier New" pitchFamily="49" charset="0"/>
                <a:cs typeface="Courier New" pitchFamily="49" charset="0"/>
              </a:rPr>
              <a:t>=1 </a:t>
            </a:r>
            <a:r>
              <a:rPr lang="en-US" sz="1800" b="1">
                <a:latin typeface="Courier New" pitchFamily="49" charset="0"/>
                <a:cs typeface="Courier New" pitchFamily="49" charset="0"/>
              </a:rPr>
              <a:t>HTTP/1.1</a:t>
            </a:r>
          </a:p>
          <a:p>
            <a:pPr>
              <a:defRPr/>
            </a:pPr>
            <a:r>
              <a:rPr lang="en-US" sz="1800" b="1">
                <a:latin typeface="Courier New" pitchFamily="49" charset="0"/>
                <a:cs typeface="Courier New" pitchFamily="49" charset="0"/>
              </a:rPr>
              <a:t>User-Agent:</a:t>
            </a:r>
            <a:r>
              <a:rPr lang="en-US" sz="1800">
                <a:latin typeface="Courier New" pitchFamily="49" charset="0"/>
                <a:cs typeface="Courier New" pitchFamily="49" charset="0"/>
              </a:rPr>
              <a:t> Chrome</a:t>
            </a:r>
          </a:p>
          <a:p>
            <a:pPr>
              <a:defRPr/>
            </a:pPr>
            <a:r>
              <a:rPr lang="en-US" sz="1800" b="1">
                <a:latin typeface="Courier New" pitchFamily="49" charset="0"/>
                <a:cs typeface="Courier New" pitchFamily="49" charset="0"/>
              </a:rPr>
              <a:t>Accept</a:t>
            </a:r>
            <a:r>
              <a:rPr lang="en-US" sz="1800">
                <a:latin typeface="Courier New" pitchFamily="49" charset="0"/>
                <a:cs typeface="Courier New" pitchFamily="49" charset="0"/>
              </a:rPr>
              <a:t>: application/</a:t>
            </a:r>
            <a:r>
              <a:rPr lang="en-US" sz="1800" err="1">
                <a:latin typeface="Courier New" pitchFamily="49" charset="0"/>
                <a:cs typeface="Courier New" pitchFamily="49" charset="0"/>
              </a:rPr>
              <a:t>json</a:t>
            </a:r>
            <a:endParaRPr lang="en-US" sz="1800">
              <a:latin typeface="Courier New" pitchFamily="49" charset="0"/>
              <a:cs typeface="Courier New" pitchFamily="49" charset="0"/>
            </a:endParaRPr>
          </a:p>
          <a:p>
            <a:pPr>
              <a:defRPr/>
            </a:pPr>
            <a:r>
              <a:rPr lang="en-US" sz="1800">
                <a:latin typeface="Courier New" pitchFamily="49" charset="0"/>
                <a:cs typeface="Courier New" pitchFamily="49" charset="0"/>
              </a:rPr>
              <a:t>[CRLF]</a:t>
            </a:r>
          </a:p>
        </p:txBody>
      </p:sp>
      <p:sp>
        <p:nvSpPr>
          <p:cNvPr id="7" name="TextBox 6">
            <a:extLst>
              <a:ext uri="{FF2B5EF4-FFF2-40B4-BE49-F238E27FC236}">
                <a16:creationId xmlns:a16="http://schemas.microsoft.com/office/drawing/2014/main" id="{3A65BDBB-6E4E-4BFB-A1E7-919777EE1D3D}"/>
              </a:ext>
            </a:extLst>
          </p:cNvPr>
          <p:cNvSpPr txBox="1"/>
          <p:nvPr/>
        </p:nvSpPr>
        <p:spPr>
          <a:xfrm>
            <a:off x="381000" y="4267200"/>
            <a:ext cx="8305800" cy="1477963"/>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b="1">
                <a:latin typeface="Courier New" pitchFamily="49" charset="0"/>
                <a:cs typeface="Courier New" pitchFamily="49" charset="0"/>
              </a:rPr>
              <a:t>POST</a:t>
            </a:r>
            <a:r>
              <a:rPr lang="en-US" sz="1800">
                <a:latin typeface="Courier New" pitchFamily="49" charset="0"/>
                <a:cs typeface="Courier New" pitchFamily="49" charset="0"/>
              </a:rPr>
              <a:t> /save HTTP/1.1</a:t>
            </a:r>
          </a:p>
          <a:p>
            <a:pPr>
              <a:defRPr/>
            </a:pPr>
            <a:r>
              <a:rPr lang="en-US" sz="1800" b="1">
                <a:latin typeface="Courier New" pitchFamily="49" charset="0"/>
                <a:cs typeface="Courier New" pitchFamily="49" charset="0"/>
              </a:rPr>
              <a:t>User-Agent:</a:t>
            </a:r>
            <a:r>
              <a:rPr lang="en-US" sz="1800">
                <a:latin typeface="Courier New" pitchFamily="49" charset="0"/>
                <a:cs typeface="Courier New" pitchFamily="49" charset="0"/>
              </a:rPr>
              <a:t> IE</a:t>
            </a:r>
          </a:p>
          <a:p>
            <a:pPr>
              <a:defRPr/>
            </a:pPr>
            <a:r>
              <a:rPr lang="en-US" sz="1800" b="1">
                <a:latin typeface="Courier New" pitchFamily="49" charset="0"/>
                <a:cs typeface="Courier New" pitchFamily="49" charset="0"/>
              </a:rPr>
              <a:t>Content-Type:</a:t>
            </a:r>
            <a:r>
              <a:rPr lang="en-US" sz="1800">
                <a:latin typeface="Courier New" pitchFamily="49" charset="0"/>
                <a:cs typeface="Courier New" pitchFamily="49" charset="0"/>
              </a:rPr>
              <a:t> </a:t>
            </a:r>
            <a:r>
              <a:rPr lang="en-US" sz="1200">
                <a:latin typeface="Courier New" pitchFamily="49" charset="0"/>
                <a:cs typeface="Courier New" pitchFamily="49" charset="0"/>
              </a:rPr>
              <a:t>application/x-www-form-</a:t>
            </a:r>
            <a:r>
              <a:rPr lang="en-US" sz="1200" err="1">
                <a:latin typeface="Courier New" pitchFamily="49" charset="0"/>
                <a:cs typeface="Courier New" pitchFamily="49" charset="0"/>
              </a:rPr>
              <a:t>urlencoded</a:t>
            </a:r>
            <a:endParaRPr lang="en-US" sz="1200">
              <a:latin typeface="Courier New" pitchFamily="49" charset="0"/>
              <a:cs typeface="Courier New" pitchFamily="49" charset="0"/>
            </a:endParaRPr>
          </a:p>
          <a:p>
            <a:pPr>
              <a:defRPr/>
            </a:pPr>
            <a:r>
              <a:rPr lang="en-US" sz="1800">
                <a:latin typeface="Courier New" pitchFamily="49" charset="0"/>
                <a:cs typeface="Courier New" pitchFamily="49" charset="0"/>
              </a:rPr>
              <a:t>[CRLF]</a:t>
            </a:r>
          </a:p>
          <a:p>
            <a:pPr>
              <a:defRPr/>
            </a:pPr>
            <a:r>
              <a:rPr lang="en-US" sz="1800">
                <a:latin typeface="Courier New" pitchFamily="49" charset="0"/>
                <a:cs typeface="Courier New" pitchFamily="49" charset="0"/>
              </a:rPr>
              <a:t>name=</a:t>
            </a:r>
            <a:r>
              <a:rPr lang="en-US" sz="1800" err="1">
                <a:latin typeface="Courier New" pitchFamily="49" charset="0"/>
                <a:cs typeface="Courier New" pitchFamily="49" charset="0"/>
              </a:rPr>
              <a:t>x&amp;id</a:t>
            </a:r>
            <a:r>
              <a:rPr lang="en-US" sz="1800">
                <a:latin typeface="Courier New" pitchFamily="49" charset="0"/>
                <a:cs typeface="Courier New" pitchFamily="49" charset="0"/>
              </a:rPr>
              <a:t>=2</a:t>
            </a:r>
          </a:p>
        </p:txBody>
      </p:sp>
      <p:sp>
        <p:nvSpPr>
          <p:cNvPr id="8" name="Right Brace 7">
            <a:extLst>
              <a:ext uri="{FF2B5EF4-FFF2-40B4-BE49-F238E27FC236}">
                <a16:creationId xmlns:a16="http://schemas.microsoft.com/office/drawing/2014/main" id="{0FEA0EF0-4F97-4EF9-83A2-C03D9994CF72}"/>
              </a:ext>
            </a:extLst>
          </p:cNvPr>
          <p:cNvSpPr/>
          <p:nvPr/>
        </p:nvSpPr>
        <p:spPr>
          <a:xfrm>
            <a:off x="3962400" y="2266950"/>
            <a:ext cx="185738"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9" name="Right Brace 8">
            <a:extLst>
              <a:ext uri="{FF2B5EF4-FFF2-40B4-BE49-F238E27FC236}">
                <a16:creationId xmlns:a16="http://schemas.microsoft.com/office/drawing/2014/main" id="{A0506264-0D77-4702-9986-A75B031F4EB5}"/>
              </a:ext>
            </a:extLst>
          </p:cNvPr>
          <p:cNvSpPr/>
          <p:nvPr/>
        </p:nvSpPr>
        <p:spPr>
          <a:xfrm>
            <a:off x="6553200" y="4676775"/>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0" name="TextBox 9">
            <a:extLst>
              <a:ext uri="{FF2B5EF4-FFF2-40B4-BE49-F238E27FC236}">
                <a16:creationId xmlns:a16="http://schemas.microsoft.com/office/drawing/2014/main" id="{FAEFCA8B-F6AE-4C79-9C40-6115E3426729}"/>
              </a:ext>
            </a:extLst>
          </p:cNvPr>
          <p:cNvSpPr txBox="1">
            <a:spLocks noChangeArrowheads="1"/>
          </p:cNvSpPr>
          <p:nvPr/>
        </p:nvSpPr>
        <p:spPr bwMode="auto">
          <a:xfrm>
            <a:off x="4114800" y="2209800"/>
            <a:ext cx="446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Requested Resource</a:t>
            </a:r>
            <a:r>
              <a:rPr kumimoji="0" lang="en-US" altLang="en-US" sz="1200" b="0">
                <a:solidFill>
                  <a:srgbClr val="00B050"/>
                </a:solidFill>
                <a:latin typeface="Verdana" panose="020B0604030504040204" pitchFamily="34" charset="0"/>
              </a:rPr>
              <a:t> (path and query string)</a:t>
            </a:r>
          </a:p>
        </p:txBody>
      </p:sp>
      <p:sp>
        <p:nvSpPr>
          <p:cNvPr id="11" name="TextBox 10">
            <a:extLst>
              <a:ext uri="{FF2B5EF4-FFF2-40B4-BE49-F238E27FC236}">
                <a16:creationId xmlns:a16="http://schemas.microsoft.com/office/drawing/2014/main" id="{948CE0D5-D0F7-418E-8F0B-9FFE6B4949A5}"/>
              </a:ext>
            </a:extLst>
          </p:cNvPr>
          <p:cNvSpPr txBox="1">
            <a:spLocks noChangeArrowheads="1"/>
          </p:cNvSpPr>
          <p:nvPr/>
        </p:nvSpPr>
        <p:spPr bwMode="auto">
          <a:xfrm>
            <a:off x="6704013" y="4727575"/>
            <a:ext cx="1981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Request Headers</a:t>
            </a:r>
          </a:p>
        </p:txBody>
      </p:sp>
      <p:sp>
        <p:nvSpPr>
          <p:cNvPr id="12" name="Right Brace 11">
            <a:extLst>
              <a:ext uri="{FF2B5EF4-FFF2-40B4-BE49-F238E27FC236}">
                <a16:creationId xmlns:a16="http://schemas.microsoft.com/office/drawing/2014/main" id="{E64E9686-8DC4-4ECC-A2C8-42AFDDF8F922}"/>
              </a:ext>
            </a:extLst>
          </p:cNvPr>
          <p:cNvSpPr/>
          <p:nvPr/>
        </p:nvSpPr>
        <p:spPr>
          <a:xfrm>
            <a:off x="2476500" y="5429250"/>
            <a:ext cx="184150"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13" name="TextBox 12">
            <a:extLst>
              <a:ext uri="{FF2B5EF4-FFF2-40B4-BE49-F238E27FC236}">
                <a16:creationId xmlns:a16="http://schemas.microsoft.com/office/drawing/2014/main" id="{7BE5B264-7DC6-4D24-9C1A-19C200754494}"/>
              </a:ext>
            </a:extLst>
          </p:cNvPr>
          <p:cNvSpPr txBox="1">
            <a:spLocks noChangeArrowheads="1"/>
          </p:cNvSpPr>
          <p:nvPr/>
        </p:nvSpPr>
        <p:spPr bwMode="auto">
          <a:xfrm>
            <a:off x="2660650" y="5376863"/>
            <a:ext cx="503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Request Body</a:t>
            </a:r>
            <a:r>
              <a:rPr kumimoji="0" lang="en-US" altLang="en-US" sz="1200" b="0">
                <a:solidFill>
                  <a:srgbClr val="00B050"/>
                </a:solidFill>
                <a:latin typeface="Verdana" panose="020B0604030504040204" pitchFamily="34" charset="0"/>
              </a:rPr>
              <a:t> (e.g. form parameters)</a:t>
            </a:r>
          </a:p>
        </p:txBody>
      </p:sp>
      <p:sp>
        <p:nvSpPr>
          <p:cNvPr id="14" name="Right Brace 13">
            <a:extLst>
              <a:ext uri="{FF2B5EF4-FFF2-40B4-BE49-F238E27FC236}">
                <a16:creationId xmlns:a16="http://schemas.microsoft.com/office/drawing/2014/main" id="{B2746A5F-DC47-47F3-8D66-FCBDF84FB3DA}"/>
              </a:ext>
            </a:extLst>
          </p:cNvPr>
          <p:cNvSpPr/>
          <p:nvPr/>
        </p:nvSpPr>
        <p:spPr>
          <a:xfrm>
            <a:off x="3478213" y="4324350"/>
            <a:ext cx="185737"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15" name="TextBox 14">
            <a:extLst>
              <a:ext uri="{FF2B5EF4-FFF2-40B4-BE49-F238E27FC236}">
                <a16:creationId xmlns:a16="http://schemas.microsoft.com/office/drawing/2014/main" id="{52EB79D1-9F4C-4814-BE8E-73A6C386A495}"/>
              </a:ext>
            </a:extLst>
          </p:cNvPr>
          <p:cNvSpPr txBox="1">
            <a:spLocks noChangeArrowheads="1"/>
          </p:cNvSpPr>
          <p:nvPr/>
        </p:nvSpPr>
        <p:spPr bwMode="auto">
          <a:xfrm>
            <a:off x="3657600" y="4267200"/>
            <a:ext cx="495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Requested Resource</a:t>
            </a:r>
            <a:r>
              <a:rPr kumimoji="0" lang="en-US" altLang="en-US" sz="1200" b="0">
                <a:solidFill>
                  <a:srgbClr val="00B050"/>
                </a:solidFill>
                <a:latin typeface="Verdana" panose="020B0604030504040204" pitchFamily="34" charset="0"/>
              </a:rPr>
              <a:t> (typically no query string)</a:t>
            </a:r>
          </a:p>
        </p:txBody>
      </p:sp>
      <p:sp>
        <p:nvSpPr>
          <p:cNvPr id="16" name="Right Brace 15">
            <a:extLst>
              <a:ext uri="{FF2B5EF4-FFF2-40B4-BE49-F238E27FC236}">
                <a16:creationId xmlns:a16="http://schemas.microsoft.com/office/drawing/2014/main" id="{C12A5242-A1AD-4EF5-8219-4013E6231DBA}"/>
              </a:ext>
            </a:extLst>
          </p:cNvPr>
          <p:cNvSpPr/>
          <p:nvPr/>
        </p:nvSpPr>
        <p:spPr>
          <a:xfrm>
            <a:off x="3962400" y="2628900"/>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7" name="TextBox 16">
            <a:extLst>
              <a:ext uri="{FF2B5EF4-FFF2-40B4-BE49-F238E27FC236}">
                <a16:creationId xmlns:a16="http://schemas.microsoft.com/office/drawing/2014/main" id="{2D609A78-776C-4814-B063-BA64508C33C2}"/>
              </a:ext>
            </a:extLst>
          </p:cNvPr>
          <p:cNvSpPr txBox="1">
            <a:spLocks noChangeArrowheads="1"/>
          </p:cNvSpPr>
          <p:nvPr/>
        </p:nvSpPr>
        <p:spPr bwMode="auto">
          <a:xfrm>
            <a:off x="4113213" y="2679700"/>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Request Headers</a:t>
            </a:r>
          </a:p>
        </p:txBody>
      </p:sp>
      <p:sp>
        <p:nvSpPr>
          <p:cNvPr id="18" name="TextBox 17">
            <a:extLst>
              <a:ext uri="{FF2B5EF4-FFF2-40B4-BE49-F238E27FC236}">
                <a16:creationId xmlns:a16="http://schemas.microsoft.com/office/drawing/2014/main" id="{935796F5-52D3-49CD-99A5-88E974A78275}"/>
              </a:ext>
            </a:extLst>
          </p:cNvPr>
          <p:cNvSpPr txBox="1">
            <a:spLocks noChangeArrowheads="1"/>
          </p:cNvSpPr>
          <p:nvPr/>
        </p:nvSpPr>
        <p:spPr bwMode="auto">
          <a:xfrm>
            <a:off x="3962400" y="3059113"/>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b="0">
                <a:solidFill>
                  <a:srgbClr val="00B050"/>
                </a:solidFill>
                <a:latin typeface="Verdana" panose="020B0604030504040204" pitchFamily="34" charset="0"/>
              </a:rPr>
              <a:t>(no request body)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p:bldP spid="14" grpId="0" animBg="1"/>
      <p:bldP spid="15" grpId="0"/>
      <p:bldP spid="16" grpId="0" animBg="1"/>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5BAE-F3B5-4579-8689-65ED53F7409F}"/>
              </a:ext>
            </a:extLst>
          </p:cNvPr>
          <p:cNvSpPr>
            <a:spLocks noGrp="1"/>
          </p:cNvSpPr>
          <p:nvPr>
            <p:ph type="title"/>
          </p:nvPr>
        </p:nvSpPr>
        <p:spPr/>
        <p:txBody>
          <a:bodyPr/>
          <a:lstStyle/>
          <a:p>
            <a:pPr>
              <a:defRPr/>
            </a:pPr>
            <a:r>
              <a:rPr lang="en-US" altLang="x-none" sz="3200"/>
              <a:t>HTTP Response Status Codes</a:t>
            </a:r>
            <a:endParaRPr lang="en-US" sz="3200"/>
          </a:p>
        </p:txBody>
      </p:sp>
      <p:sp>
        <p:nvSpPr>
          <p:cNvPr id="51203" name="Content Placeholder 2">
            <a:extLst>
              <a:ext uri="{FF2B5EF4-FFF2-40B4-BE49-F238E27FC236}">
                <a16:creationId xmlns:a16="http://schemas.microsoft.com/office/drawing/2014/main" id="{EA93499C-DD52-43DE-9E50-C778BBF94CAB}"/>
              </a:ext>
            </a:extLst>
          </p:cNvPr>
          <p:cNvSpPr>
            <a:spLocks noGrp="1" noChangeArrowheads="1"/>
          </p:cNvSpPr>
          <p:nvPr>
            <p:ph idx="1"/>
          </p:nvPr>
        </p:nvSpPr>
        <p:spPr>
          <a:xfrm>
            <a:off x="381000" y="685800"/>
            <a:ext cx="8153400" cy="5181600"/>
          </a:xfrm>
        </p:spPr>
        <p:txBody>
          <a:bodyPr/>
          <a:lstStyle/>
          <a:p>
            <a:pPr marL="342900" lvl="1" indent="-342900">
              <a:buClr>
                <a:schemeClr val="tx2"/>
              </a:buClr>
              <a:buSzPct val="140000"/>
            </a:pPr>
            <a:r>
              <a:rPr kumimoji="0" lang="en-US" altLang="en-US">
                <a:solidFill>
                  <a:srgbClr val="FF0000"/>
                </a:solidFill>
              </a:rPr>
              <a:t>Response Status codes</a:t>
            </a:r>
            <a:r>
              <a:rPr kumimoji="0" lang="en-US" altLang="en-US" b="0"/>
              <a:t> – Codes issued with the response, informing status of the request</a:t>
            </a:r>
          </a:p>
          <a:p>
            <a:pPr marL="742950" lvl="2" indent="-342900">
              <a:buClr>
                <a:schemeClr val="tx2"/>
              </a:buClr>
              <a:buSzPct val="140000"/>
            </a:pPr>
            <a:r>
              <a:rPr kumimoji="0" lang="en-US" altLang="en-US"/>
              <a:t>2xx Success</a:t>
            </a:r>
          </a:p>
          <a:p>
            <a:pPr marL="1200150" lvl="3" indent="-342900">
              <a:buSzPct val="140000"/>
            </a:pPr>
            <a:r>
              <a:rPr kumimoji="0" lang="en-US" altLang="en-US"/>
              <a:t>200 </a:t>
            </a:r>
            <a:r>
              <a:rPr lang="en-US" altLang="en-US"/>
              <a:t>OK</a:t>
            </a:r>
          </a:p>
          <a:p>
            <a:pPr marL="1200150" lvl="3" indent="-342900">
              <a:buSzPct val="140000"/>
            </a:pPr>
            <a:r>
              <a:rPr kumimoji="0" lang="en-US" altLang="en-US"/>
              <a:t>204 No content </a:t>
            </a:r>
          </a:p>
          <a:p>
            <a:pPr marL="742950" lvl="2" indent="-342900">
              <a:buSzPct val="140000"/>
            </a:pPr>
            <a:r>
              <a:rPr kumimoji="0" lang="en-US" altLang="en-US"/>
              <a:t>3xx Redirect</a:t>
            </a:r>
          </a:p>
          <a:p>
            <a:pPr marL="1200150" lvl="3" indent="-342900">
              <a:buSzPct val="140000"/>
            </a:pPr>
            <a:r>
              <a:rPr kumimoji="0" lang="en-US" altLang="en-US"/>
              <a:t>304 Not Modified</a:t>
            </a:r>
          </a:p>
          <a:p>
            <a:pPr marL="742950" lvl="2" indent="-342900">
              <a:buSzPct val="140000"/>
            </a:pPr>
            <a:r>
              <a:rPr kumimoji="0" lang="en-US" altLang="en-US"/>
              <a:t>4xx Client Error</a:t>
            </a:r>
          </a:p>
          <a:p>
            <a:pPr marL="1200150" lvl="3" indent="-342900">
              <a:buSzPct val="140000"/>
            </a:pPr>
            <a:r>
              <a:rPr kumimoji="0" lang="en-US" altLang="en-US"/>
              <a:t>400 Bad Request</a:t>
            </a:r>
          </a:p>
          <a:p>
            <a:pPr marL="1200150" lvl="3" indent="-342900">
              <a:buSzPct val="140000"/>
            </a:pPr>
            <a:r>
              <a:rPr kumimoji="0" lang="en-US" altLang="en-US"/>
              <a:t>401 Unauthorized</a:t>
            </a:r>
          </a:p>
          <a:p>
            <a:pPr marL="1200150" lvl="3" indent="-342900">
              <a:buSzPct val="140000"/>
            </a:pPr>
            <a:r>
              <a:rPr kumimoji="0" lang="en-US" altLang="en-US"/>
              <a:t>403 Forbidden</a:t>
            </a:r>
          </a:p>
          <a:p>
            <a:pPr marL="1200150" lvl="3" indent="-342900">
              <a:buSzPct val="140000"/>
            </a:pPr>
            <a:r>
              <a:rPr kumimoji="0" lang="en-US" altLang="en-US"/>
              <a:t>404 Not Found</a:t>
            </a:r>
          </a:p>
          <a:p>
            <a:pPr marL="742950" lvl="2" indent="-342900">
              <a:buSzPct val="140000"/>
            </a:pPr>
            <a:r>
              <a:rPr kumimoji="0" lang="en-US" altLang="en-US"/>
              <a:t>5xx Server Error</a:t>
            </a:r>
          </a:p>
          <a:p>
            <a:pPr marL="1200150" lvl="3" indent="-342900">
              <a:buSzPct val="140000"/>
            </a:pPr>
            <a:r>
              <a:rPr kumimoji="0" lang="en-US" altLang="en-US"/>
              <a:t>500 Internal Server Error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53CD-FB10-4257-932B-5F5CD00A9544}"/>
              </a:ext>
            </a:extLst>
          </p:cNvPr>
          <p:cNvSpPr>
            <a:spLocks noGrp="1"/>
          </p:cNvSpPr>
          <p:nvPr>
            <p:ph type="title"/>
          </p:nvPr>
        </p:nvSpPr>
        <p:spPr/>
        <p:txBody>
          <a:bodyPr/>
          <a:lstStyle/>
          <a:p>
            <a:pPr>
              <a:defRPr/>
            </a:pPr>
            <a:r>
              <a:rPr lang="en-US"/>
              <a:t>HTTP Response</a:t>
            </a:r>
          </a:p>
        </p:txBody>
      </p:sp>
      <p:sp>
        <p:nvSpPr>
          <p:cNvPr id="53251" name="Content Placeholder 2">
            <a:extLst>
              <a:ext uri="{FF2B5EF4-FFF2-40B4-BE49-F238E27FC236}">
                <a16:creationId xmlns:a16="http://schemas.microsoft.com/office/drawing/2014/main" id="{427C1FA0-4873-4B16-8CD9-D784A93EA8CE}"/>
              </a:ext>
            </a:extLst>
          </p:cNvPr>
          <p:cNvSpPr>
            <a:spLocks noGrp="1" noChangeArrowheads="1"/>
          </p:cNvSpPr>
          <p:nvPr>
            <p:ph idx="1"/>
          </p:nvPr>
        </p:nvSpPr>
        <p:spPr>
          <a:xfrm>
            <a:off x="228600" y="1066800"/>
            <a:ext cx="8686800" cy="4724400"/>
          </a:xfrm>
        </p:spPr>
        <p:txBody>
          <a:bodyPr/>
          <a:lstStyle/>
          <a:p>
            <a:pPr marL="57150" indent="0">
              <a:buFont typeface="Wingdings" panose="05000000000000000000" pitchFamily="2" charset="2"/>
              <a:buNone/>
            </a:pPr>
            <a:r>
              <a:rPr lang="en-US" altLang="en-US" sz="2400"/>
              <a:t>Sample Server Responses:</a:t>
            </a:r>
          </a:p>
        </p:txBody>
      </p:sp>
      <p:sp>
        <p:nvSpPr>
          <p:cNvPr id="23" name="TextBox 22">
            <a:extLst>
              <a:ext uri="{FF2B5EF4-FFF2-40B4-BE49-F238E27FC236}">
                <a16:creationId xmlns:a16="http://schemas.microsoft.com/office/drawing/2014/main" id="{6D2EBB4C-9CD3-4B0B-ABA6-89F4CE265E91}"/>
              </a:ext>
            </a:extLst>
          </p:cNvPr>
          <p:cNvSpPr txBox="1"/>
          <p:nvPr/>
        </p:nvSpPr>
        <p:spPr>
          <a:xfrm>
            <a:off x="276225" y="1676400"/>
            <a:ext cx="8534400" cy="2032000"/>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b="1">
                <a:latin typeface="Courier New" pitchFamily="49" charset="0"/>
                <a:cs typeface="Courier New" pitchFamily="49" charset="0"/>
              </a:rPr>
              <a:t>HTTP/1.1</a:t>
            </a:r>
            <a:r>
              <a:rPr lang="en-US" sz="1800">
                <a:latin typeface="Courier New" pitchFamily="49" charset="0"/>
                <a:cs typeface="Courier New" pitchFamily="49" charset="0"/>
              </a:rPr>
              <a:t> 200 OK</a:t>
            </a:r>
          </a:p>
          <a:p>
            <a:pPr>
              <a:defRPr/>
            </a:pPr>
            <a:r>
              <a:rPr lang="en-US" sz="1800" b="1">
                <a:latin typeface="Courier New" pitchFamily="49" charset="0"/>
                <a:cs typeface="Courier New" pitchFamily="49" charset="0"/>
              </a:rPr>
              <a:t>Content-Type:</a:t>
            </a:r>
            <a:r>
              <a:rPr lang="en-US" sz="1800">
                <a:latin typeface="Courier New" pitchFamily="49" charset="0"/>
                <a:cs typeface="Courier New" pitchFamily="49" charset="0"/>
              </a:rPr>
              <a:t> text/html</a:t>
            </a:r>
          </a:p>
          <a:p>
            <a:pPr>
              <a:defRPr/>
            </a:pPr>
            <a:r>
              <a:rPr lang="en-US" sz="1800" b="1">
                <a:latin typeface="Courier New" pitchFamily="49" charset="0"/>
                <a:cs typeface="Courier New" pitchFamily="49" charset="0"/>
              </a:rPr>
              <a:t>Content-Length:</a:t>
            </a:r>
            <a:r>
              <a:rPr lang="en-US" sz="1800">
                <a:latin typeface="Courier New" pitchFamily="49" charset="0"/>
                <a:cs typeface="Courier New" pitchFamily="49" charset="0"/>
              </a:rPr>
              <a:t> 1337</a:t>
            </a:r>
          </a:p>
          <a:p>
            <a:pPr>
              <a:defRPr/>
            </a:pPr>
            <a:r>
              <a:rPr lang="en-US" sz="1800">
                <a:latin typeface="Courier New" pitchFamily="49" charset="0"/>
                <a:cs typeface="Courier New" pitchFamily="49" charset="0"/>
              </a:rPr>
              <a:t>[CRLF]</a:t>
            </a:r>
          </a:p>
          <a:p>
            <a:pPr>
              <a:defRPr/>
            </a:pPr>
            <a:r>
              <a:rPr lang="en-US" sz="1800">
                <a:latin typeface="Courier New" pitchFamily="49" charset="0"/>
                <a:cs typeface="Courier New" pitchFamily="49" charset="0"/>
              </a:rPr>
              <a:t>&lt;html&gt;</a:t>
            </a:r>
          </a:p>
          <a:p>
            <a:pPr>
              <a:defRPr/>
            </a:pPr>
            <a:r>
              <a:rPr lang="en-US" sz="1800">
                <a:latin typeface="Courier New" pitchFamily="49" charset="0"/>
                <a:cs typeface="Courier New" pitchFamily="49" charset="0"/>
              </a:rPr>
              <a:t>  &lt;!-- Some HTML Content. --&gt;</a:t>
            </a:r>
          </a:p>
          <a:p>
            <a:pPr>
              <a:defRPr/>
            </a:pPr>
            <a:r>
              <a:rPr lang="en-US" sz="1800">
                <a:latin typeface="Courier New" pitchFamily="49" charset="0"/>
                <a:cs typeface="Courier New" pitchFamily="49" charset="0"/>
              </a:rPr>
              <a:t>&lt;/html&gt;</a:t>
            </a:r>
          </a:p>
        </p:txBody>
      </p:sp>
      <p:sp>
        <p:nvSpPr>
          <p:cNvPr id="24" name="TextBox 23">
            <a:extLst>
              <a:ext uri="{FF2B5EF4-FFF2-40B4-BE49-F238E27FC236}">
                <a16:creationId xmlns:a16="http://schemas.microsoft.com/office/drawing/2014/main" id="{BAEA63C7-0746-450C-9A5C-93688A712A82}"/>
              </a:ext>
            </a:extLst>
          </p:cNvPr>
          <p:cNvSpPr txBox="1"/>
          <p:nvPr/>
        </p:nvSpPr>
        <p:spPr>
          <a:xfrm>
            <a:off x="304800" y="3897313"/>
            <a:ext cx="8534400" cy="368300"/>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latin typeface="Courier New" pitchFamily="49" charset="0"/>
                <a:cs typeface="Courier New" pitchFamily="49" charset="0"/>
              </a:rPr>
              <a:t>HTTP/1.1 500 Internal Server Error</a:t>
            </a:r>
          </a:p>
        </p:txBody>
      </p:sp>
      <p:sp>
        <p:nvSpPr>
          <p:cNvPr id="25" name="TextBox 24">
            <a:extLst>
              <a:ext uri="{FF2B5EF4-FFF2-40B4-BE49-F238E27FC236}">
                <a16:creationId xmlns:a16="http://schemas.microsoft.com/office/drawing/2014/main" id="{87F2B42E-B845-4A09-8AD5-796923267DAD}"/>
              </a:ext>
            </a:extLst>
          </p:cNvPr>
          <p:cNvSpPr txBox="1"/>
          <p:nvPr/>
        </p:nvSpPr>
        <p:spPr>
          <a:xfrm>
            <a:off x="304800" y="4470400"/>
            <a:ext cx="8534400" cy="1200150"/>
          </a:xfrm>
          <a:prstGeom prst="rect">
            <a:avLst/>
          </a:prstGeom>
          <a:solidFill>
            <a:schemeClr val="tx1">
              <a:lumMod val="20000"/>
              <a:lumOff val="80000"/>
            </a:schemeClr>
          </a:solidFill>
          <a:ln w="25400">
            <a:solidFill>
              <a:schemeClr val="accent6">
                <a:lumMod val="75000"/>
              </a:schemeClr>
            </a:solidFill>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latin typeface="Courier New" pitchFamily="49" charset="0"/>
                <a:cs typeface="Courier New" pitchFamily="49" charset="0"/>
              </a:rPr>
              <a:t>HTTP/1.1 201 Created</a:t>
            </a:r>
          </a:p>
          <a:p>
            <a:pPr>
              <a:defRPr/>
            </a:pPr>
            <a:r>
              <a:rPr lang="en-US" sz="1800">
                <a:latin typeface="Courier New" pitchFamily="49" charset="0"/>
                <a:cs typeface="Courier New" pitchFamily="49" charset="0"/>
              </a:rPr>
              <a:t>Location: /view/7</a:t>
            </a:r>
          </a:p>
          <a:p>
            <a:pPr>
              <a:defRPr/>
            </a:pPr>
            <a:r>
              <a:rPr lang="en-US" sz="1800">
                <a:latin typeface="Courier New" pitchFamily="49" charset="0"/>
                <a:cs typeface="Courier New" pitchFamily="49" charset="0"/>
              </a:rPr>
              <a:t>[CRLF]</a:t>
            </a:r>
          </a:p>
          <a:p>
            <a:pPr>
              <a:defRPr/>
            </a:pPr>
            <a:r>
              <a:rPr lang="en-US" sz="1800">
                <a:latin typeface="Courier New" pitchFamily="49" charset="0"/>
                <a:cs typeface="Courier New" pitchFamily="49" charset="0"/>
              </a:rPr>
              <a:t>Some message goes here.</a:t>
            </a:r>
          </a:p>
        </p:txBody>
      </p:sp>
      <p:sp>
        <p:nvSpPr>
          <p:cNvPr id="26" name="Right Brace 25">
            <a:extLst>
              <a:ext uri="{FF2B5EF4-FFF2-40B4-BE49-F238E27FC236}">
                <a16:creationId xmlns:a16="http://schemas.microsoft.com/office/drawing/2014/main" id="{89A9A360-5585-49C0-88C0-E2D439CE1D5A}"/>
              </a:ext>
            </a:extLst>
          </p:cNvPr>
          <p:cNvSpPr/>
          <p:nvPr/>
        </p:nvSpPr>
        <p:spPr>
          <a:xfrm>
            <a:off x="3200400" y="1735138"/>
            <a:ext cx="185738"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27" name="TextBox 26">
            <a:extLst>
              <a:ext uri="{FF2B5EF4-FFF2-40B4-BE49-F238E27FC236}">
                <a16:creationId xmlns:a16="http://schemas.microsoft.com/office/drawing/2014/main" id="{A684B771-62A3-4BB3-ACCF-713F8B83D3B3}"/>
              </a:ext>
            </a:extLst>
          </p:cNvPr>
          <p:cNvSpPr txBox="1">
            <a:spLocks noChangeArrowheads="1"/>
          </p:cNvSpPr>
          <p:nvPr/>
        </p:nvSpPr>
        <p:spPr bwMode="auto">
          <a:xfrm>
            <a:off x="3455988" y="1677988"/>
            <a:ext cx="4468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Status</a:t>
            </a:r>
            <a:endParaRPr kumimoji="0" lang="en-US" altLang="en-US" sz="1200" b="0">
              <a:solidFill>
                <a:srgbClr val="00B050"/>
              </a:solidFill>
              <a:latin typeface="Verdana" panose="020B0604030504040204" pitchFamily="34" charset="0"/>
            </a:endParaRPr>
          </a:p>
        </p:txBody>
      </p:sp>
      <p:sp>
        <p:nvSpPr>
          <p:cNvPr id="28" name="Right Brace 27">
            <a:extLst>
              <a:ext uri="{FF2B5EF4-FFF2-40B4-BE49-F238E27FC236}">
                <a16:creationId xmlns:a16="http://schemas.microsoft.com/office/drawing/2014/main" id="{55B017B1-ABF0-4195-A32F-48E59212D838}"/>
              </a:ext>
            </a:extLst>
          </p:cNvPr>
          <p:cNvSpPr/>
          <p:nvPr/>
        </p:nvSpPr>
        <p:spPr>
          <a:xfrm>
            <a:off x="3902075" y="2055813"/>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29" name="TextBox 28">
            <a:extLst>
              <a:ext uri="{FF2B5EF4-FFF2-40B4-BE49-F238E27FC236}">
                <a16:creationId xmlns:a16="http://schemas.microsoft.com/office/drawing/2014/main" id="{263D630D-4FEE-42EF-AF9B-878076960724}"/>
              </a:ext>
            </a:extLst>
          </p:cNvPr>
          <p:cNvSpPr txBox="1">
            <a:spLocks noChangeArrowheads="1"/>
          </p:cNvSpPr>
          <p:nvPr/>
        </p:nvSpPr>
        <p:spPr bwMode="auto">
          <a:xfrm>
            <a:off x="4191000" y="2095500"/>
            <a:ext cx="3581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Headers</a:t>
            </a:r>
          </a:p>
        </p:txBody>
      </p:sp>
      <p:sp>
        <p:nvSpPr>
          <p:cNvPr id="30" name="Right Brace 29">
            <a:extLst>
              <a:ext uri="{FF2B5EF4-FFF2-40B4-BE49-F238E27FC236}">
                <a16:creationId xmlns:a16="http://schemas.microsoft.com/office/drawing/2014/main" id="{4E5FB906-B43F-454F-A9AE-615032B02A52}"/>
              </a:ext>
            </a:extLst>
          </p:cNvPr>
          <p:cNvSpPr/>
          <p:nvPr/>
        </p:nvSpPr>
        <p:spPr>
          <a:xfrm>
            <a:off x="4600575" y="3008313"/>
            <a:ext cx="152400" cy="57308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31" name="TextBox 30">
            <a:extLst>
              <a:ext uri="{FF2B5EF4-FFF2-40B4-BE49-F238E27FC236}">
                <a16:creationId xmlns:a16="http://schemas.microsoft.com/office/drawing/2014/main" id="{79A81C33-E9AC-4FBB-AC3E-3B83410FFDA4}"/>
              </a:ext>
            </a:extLst>
          </p:cNvPr>
          <p:cNvSpPr txBox="1">
            <a:spLocks noChangeArrowheads="1"/>
          </p:cNvSpPr>
          <p:nvPr/>
        </p:nvSpPr>
        <p:spPr bwMode="auto">
          <a:xfrm>
            <a:off x="4887913" y="3125788"/>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Body (content)</a:t>
            </a:r>
          </a:p>
        </p:txBody>
      </p:sp>
      <p:sp>
        <p:nvSpPr>
          <p:cNvPr id="32" name="Right Brace 31">
            <a:extLst>
              <a:ext uri="{FF2B5EF4-FFF2-40B4-BE49-F238E27FC236}">
                <a16:creationId xmlns:a16="http://schemas.microsoft.com/office/drawing/2014/main" id="{8D45CBCA-7A9E-48E8-B214-C0137458DAD7}"/>
              </a:ext>
            </a:extLst>
          </p:cNvPr>
          <p:cNvSpPr/>
          <p:nvPr/>
        </p:nvSpPr>
        <p:spPr>
          <a:xfrm>
            <a:off x="3390900" y="4527550"/>
            <a:ext cx="185738"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33" name="TextBox 32">
            <a:extLst>
              <a:ext uri="{FF2B5EF4-FFF2-40B4-BE49-F238E27FC236}">
                <a16:creationId xmlns:a16="http://schemas.microsoft.com/office/drawing/2014/main" id="{397A9A1E-93AE-44C8-B877-FC2A11AC7F4D}"/>
              </a:ext>
            </a:extLst>
          </p:cNvPr>
          <p:cNvSpPr txBox="1">
            <a:spLocks noChangeArrowheads="1"/>
          </p:cNvSpPr>
          <p:nvPr/>
        </p:nvSpPr>
        <p:spPr bwMode="auto">
          <a:xfrm>
            <a:off x="3646488" y="4470400"/>
            <a:ext cx="4468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Status</a:t>
            </a:r>
            <a:endParaRPr kumimoji="0" lang="en-US" altLang="en-US" sz="1200" b="0">
              <a:solidFill>
                <a:srgbClr val="00B050"/>
              </a:solidFill>
              <a:latin typeface="Verdana" panose="020B0604030504040204" pitchFamily="34" charset="0"/>
            </a:endParaRPr>
          </a:p>
        </p:txBody>
      </p:sp>
      <p:sp>
        <p:nvSpPr>
          <p:cNvPr id="34" name="Right Brace 33">
            <a:extLst>
              <a:ext uri="{FF2B5EF4-FFF2-40B4-BE49-F238E27FC236}">
                <a16:creationId xmlns:a16="http://schemas.microsoft.com/office/drawing/2014/main" id="{924C5542-A1E8-47E7-A570-3F5C60E00AB2}"/>
              </a:ext>
            </a:extLst>
          </p:cNvPr>
          <p:cNvSpPr/>
          <p:nvPr/>
        </p:nvSpPr>
        <p:spPr>
          <a:xfrm>
            <a:off x="3390900" y="4818063"/>
            <a:ext cx="185738"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35" name="TextBox 34">
            <a:extLst>
              <a:ext uri="{FF2B5EF4-FFF2-40B4-BE49-F238E27FC236}">
                <a16:creationId xmlns:a16="http://schemas.microsoft.com/office/drawing/2014/main" id="{53E46D40-D959-406D-AC3D-FD7FB76CFF4C}"/>
              </a:ext>
            </a:extLst>
          </p:cNvPr>
          <p:cNvSpPr txBox="1">
            <a:spLocks noChangeArrowheads="1"/>
          </p:cNvSpPr>
          <p:nvPr/>
        </p:nvSpPr>
        <p:spPr bwMode="auto">
          <a:xfrm>
            <a:off x="3646488" y="4760913"/>
            <a:ext cx="4468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Header</a:t>
            </a:r>
            <a:endParaRPr kumimoji="0" lang="en-US" altLang="en-US" sz="1200" b="0">
              <a:solidFill>
                <a:srgbClr val="00B050"/>
              </a:solidFill>
              <a:latin typeface="Verdana" panose="020B0604030504040204" pitchFamily="34" charset="0"/>
            </a:endParaRPr>
          </a:p>
        </p:txBody>
      </p:sp>
      <p:sp>
        <p:nvSpPr>
          <p:cNvPr id="36" name="Right Brace 35">
            <a:extLst>
              <a:ext uri="{FF2B5EF4-FFF2-40B4-BE49-F238E27FC236}">
                <a16:creationId xmlns:a16="http://schemas.microsoft.com/office/drawing/2014/main" id="{6068A996-5FB9-411E-9027-08C0961E4208}"/>
              </a:ext>
            </a:extLst>
          </p:cNvPr>
          <p:cNvSpPr/>
          <p:nvPr/>
        </p:nvSpPr>
        <p:spPr>
          <a:xfrm>
            <a:off x="3722688" y="5357813"/>
            <a:ext cx="185737"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37" name="TextBox 36">
            <a:extLst>
              <a:ext uri="{FF2B5EF4-FFF2-40B4-BE49-F238E27FC236}">
                <a16:creationId xmlns:a16="http://schemas.microsoft.com/office/drawing/2014/main" id="{7CDA282F-EAAC-4872-A368-D31B859CEA2A}"/>
              </a:ext>
            </a:extLst>
          </p:cNvPr>
          <p:cNvSpPr txBox="1">
            <a:spLocks noChangeArrowheads="1"/>
          </p:cNvSpPr>
          <p:nvPr/>
        </p:nvSpPr>
        <p:spPr bwMode="auto">
          <a:xfrm>
            <a:off x="3978275" y="5300663"/>
            <a:ext cx="446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Body</a:t>
            </a:r>
            <a:endParaRPr kumimoji="0" lang="en-US" altLang="en-US" sz="1200" b="0">
              <a:solidFill>
                <a:srgbClr val="00B050"/>
              </a:solidFill>
              <a:latin typeface="Verdana" panose="020B0604030504040204" pitchFamily="34" charset="0"/>
            </a:endParaRPr>
          </a:p>
        </p:txBody>
      </p:sp>
      <p:sp>
        <p:nvSpPr>
          <p:cNvPr id="38" name="Right Brace 37">
            <a:extLst>
              <a:ext uri="{FF2B5EF4-FFF2-40B4-BE49-F238E27FC236}">
                <a16:creationId xmlns:a16="http://schemas.microsoft.com/office/drawing/2014/main" id="{727209C2-3A34-462D-9437-337AFE98E033}"/>
              </a:ext>
            </a:extLst>
          </p:cNvPr>
          <p:cNvSpPr/>
          <p:nvPr/>
        </p:nvSpPr>
        <p:spPr>
          <a:xfrm>
            <a:off x="5154613" y="3968750"/>
            <a:ext cx="112712"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srgbClr val="00B050"/>
              </a:solidFill>
            </a:endParaRPr>
          </a:p>
        </p:txBody>
      </p:sp>
      <p:sp>
        <p:nvSpPr>
          <p:cNvPr id="39" name="TextBox 38">
            <a:extLst>
              <a:ext uri="{FF2B5EF4-FFF2-40B4-BE49-F238E27FC236}">
                <a16:creationId xmlns:a16="http://schemas.microsoft.com/office/drawing/2014/main" id="{0F2D48FD-6CB6-40C7-893B-3A96F3076AF1}"/>
              </a:ext>
            </a:extLst>
          </p:cNvPr>
          <p:cNvSpPr txBox="1">
            <a:spLocks noChangeArrowheads="1"/>
          </p:cNvSpPr>
          <p:nvPr/>
        </p:nvSpPr>
        <p:spPr bwMode="auto">
          <a:xfrm>
            <a:off x="5410200" y="3911600"/>
            <a:ext cx="27051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Response Status</a:t>
            </a:r>
            <a:endParaRPr kumimoji="0" lang="en-US" altLang="en-US" sz="1200" b="0">
              <a:solidFill>
                <a:srgbClr val="00B05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2" grpId="0" animBg="1"/>
      <p:bldP spid="33" grpId="0"/>
      <p:bldP spid="34" grpId="0" animBg="1"/>
      <p:bldP spid="35" grpId="0"/>
      <p:bldP spid="36" grpId="0" animBg="1"/>
      <p:bldP spid="37" grpId="0"/>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RECALL : Front End Development</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153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How do we send request with various HTTP methods from front end (client or browser)?</a:t>
            </a:r>
          </a:p>
          <a:p>
            <a:pPr lvl="1">
              <a:defRPr/>
            </a:pPr>
            <a:r>
              <a:rPr kumimoji="0" lang="en-US" altLang="en-US" sz="2400" b="0" kern="0"/>
              <a:t>Input a URL into the browser window or clicking a HTML hyperlink &lt;a&gt; send request with </a:t>
            </a:r>
            <a:r>
              <a:rPr kumimoji="0" lang="en-US" altLang="en-US" sz="2400" kern="0">
                <a:solidFill>
                  <a:srgbClr val="FF0000"/>
                </a:solidFill>
              </a:rPr>
              <a:t>GET</a:t>
            </a:r>
            <a:r>
              <a:rPr kumimoji="0" lang="en-US" altLang="en-US" sz="2400" b="0" kern="0"/>
              <a:t> method.</a:t>
            </a:r>
          </a:p>
          <a:p>
            <a:pPr marL="457200" lvl="1" indent="0">
              <a:buNone/>
              <a:defRPr/>
            </a:pPr>
            <a:endParaRPr kumimoji="0" lang="en-US" altLang="en-US" sz="2400" b="0" kern="0"/>
          </a:p>
          <a:p>
            <a:pPr lvl="1">
              <a:defRPr/>
            </a:pPr>
            <a:endParaRPr kumimoji="0" lang="en-US" altLang="en-US" sz="2400" b="0" kern="0"/>
          </a:p>
          <a:p>
            <a:pPr lvl="1">
              <a:defRPr/>
            </a:pPr>
            <a:endParaRPr kumimoji="0" lang="en-US" altLang="en-US" sz="2400" b="0" kern="0"/>
          </a:p>
          <a:p>
            <a:pPr lvl="1">
              <a:defRPr/>
            </a:pPr>
            <a:r>
              <a:rPr kumimoji="0" lang="en-US" altLang="en-US" sz="2400" b="0" kern="0"/>
              <a:t>HTML form can send request with </a:t>
            </a:r>
            <a:r>
              <a:rPr kumimoji="0" lang="en-US" altLang="en-US" sz="2400" kern="0">
                <a:solidFill>
                  <a:srgbClr val="FF0000"/>
                </a:solidFill>
              </a:rPr>
              <a:t>GET</a:t>
            </a:r>
            <a:r>
              <a:rPr kumimoji="0" lang="en-US" altLang="en-US" sz="2400" b="0" kern="0"/>
              <a:t> or </a:t>
            </a:r>
            <a:r>
              <a:rPr kumimoji="0" lang="en-US" altLang="en-US" sz="2400" kern="0">
                <a:solidFill>
                  <a:srgbClr val="FF0000"/>
                </a:solidFill>
              </a:rPr>
              <a:t>POST</a:t>
            </a:r>
            <a:r>
              <a:rPr kumimoji="0" lang="en-US" altLang="en-US" sz="2400" b="0" kern="0"/>
              <a:t> method.</a:t>
            </a:r>
          </a:p>
        </p:txBody>
      </p:sp>
      <p:pic>
        <p:nvPicPr>
          <p:cNvPr id="3" name="Picture 2">
            <a:extLst>
              <a:ext uri="{FF2B5EF4-FFF2-40B4-BE49-F238E27FC236}">
                <a16:creationId xmlns:a16="http://schemas.microsoft.com/office/drawing/2014/main" id="{D309159F-E522-3E7F-7BA3-29F72361AC76}"/>
              </a:ext>
            </a:extLst>
          </p:cNvPr>
          <p:cNvPicPr>
            <a:picLocks noChangeAspect="1"/>
          </p:cNvPicPr>
          <p:nvPr/>
        </p:nvPicPr>
        <p:blipFill>
          <a:blip r:embed="rId3"/>
          <a:stretch>
            <a:fillRect/>
          </a:stretch>
        </p:blipFill>
        <p:spPr>
          <a:xfrm>
            <a:off x="914400" y="2709304"/>
            <a:ext cx="7315200" cy="592679"/>
          </a:xfrm>
          <a:prstGeom prst="rect">
            <a:avLst/>
          </a:prstGeom>
          <a:ln>
            <a:solidFill>
              <a:schemeClr val="accent1"/>
            </a:solidFill>
          </a:ln>
        </p:spPr>
      </p:pic>
      <p:pic>
        <p:nvPicPr>
          <p:cNvPr id="6" name="Picture 5">
            <a:extLst>
              <a:ext uri="{FF2B5EF4-FFF2-40B4-BE49-F238E27FC236}">
                <a16:creationId xmlns:a16="http://schemas.microsoft.com/office/drawing/2014/main" id="{7727D02F-A5F2-D141-D039-7217A5505F22}"/>
              </a:ext>
            </a:extLst>
          </p:cNvPr>
          <p:cNvPicPr>
            <a:picLocks noChangeAspect="1"/>
          </p:cNvPicPr>
          <p:nvPr/>
        </p:nvPicPr>
        <p:blipFill>
          <a:blip r:embed="rId4"/>
          <a:stretch>
            <a:fillRect/>
          </a:stretch>
        </p:blipFill>
        <p:spPr>
          <a:xfrm>
            <a:off x="1385887" y="3454383"/>
            <a:ext cx="6143625" cy="409575"/>
          </a:xfrm>
          <a:prstGeom prst="rect">
            <a:avLst/>
          </a:prstGeom>
          <a:ln>
            <a:solidFill>
              <a:schemeClr val="accent1"/>
            </a:solidFill>
          </a:ln>
        </p:spPr>
      </p:pic>
      <p:pic>
        <p:nvPicPr>
          <p:cNvPr id="8" name="Picture 7">
            <a:extLst>
              <a:ext uri="{FF2B5EF4-FFF2-40B4-BE49-F238E27FC236}">
                <a16:creationId xmlns:a16="http://schemas.microsoft.com/office/drawing/2014/main" id="{DEE68051-FD96-7D67-F5F9-F0353289AF3C}"/>
              </a:ext>
            </a:extLst>
          </p:cNvPr>
          <p:cNvPicPr>
            <a:picLocks noChangeAspect="1"/>
          </p:cNvPicPr>
          <p:nvPr/>
        </p:nvPicPr>
        <p:blipFill>
          <a:blip r:embed="rId5"/>
          <a:stretch>
            <a:fillRect/>
          </a:stretch>
        </p:blipFill>
        <p:spPr>
          <a:xfrm>
            <a:off x="2138362" y="4395734"/>
            <a:ext cx="4867276" cy="1736280"/>
          </a:xfrm>
          <a:prstGeom prst="rect">
            <a:avLst/>
          </a:prstGeom>
          <a:ln>
            <a:solidFill>
              <a:schemeClr val="accent1"/>
            </a:solidFill>
          </a:ln>
        </p:spPr>
      </p:pic>
    </p:spTree>
    <p:extLst>
      <p:ext uri="{BB962C8B-B14F-4D97-AF65-F5344CB8AC3E}">
        <p14:creationId xmlns:p14="http://schemas.microsoft.com/office/powerpoint/2010/main" val="59110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RECALL : Front End Development</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153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How about </a:t>
            </a:r>
            <a:r>
              <a:rPr kumimoji="0" lang="en-US" altLang="en-US" sz="2800" b="0" kern="0">
                <a:solidFill>
                  <a:srgbClr val="FF0000"/>
                </a:solidFill>
              </a:rPr>
              <a:t>PUT</a:t>
            </a:r>
            <a:r>
              <a:rPr kumimoji="0" lang="en-US" altLang="en-US" sz="2800" b="0" kern="0"/>
              <a:t> &amp; </a:t>
            </a:r>
            <a:r>
              <a:rPr kumimoji="0" lang="en-US" altLang="en-US" sz="2800" b="0" kern="0">
                <a:solidFill>
                  <a:srgbClr val="FF0000"/>
                </a:solidFill>
              </a:rPr>
              <a:t>DELETE</a:t>
            </a:r>
            <a:r>
              <a:rPr kumimoji="0" lang="en-US" altLang="en-US" sz="2800" b="0" kern="0"/>
              <a:t> methods?</a:t>
            </a:r>
          </a:p>
          <a:p>
            <a:pPr lvl="1">
              <a:defRPr/>
            </a:pPr>
            <a:r>
              <a:rPr kumimoji="0" lang="en-US" altLang="en-US" sz="2400" b="0" kern="0"/>
              <a:t>Using JavaScript can send request with all HTTP methods.</a:t>
            </a:r>
          </a:p>
          <a:p>
            <a:pPr marL="457200" lvl="1" indent="0">
              <a:buNone/>
              <a:defRPr/>
            </a:pPr>
            <a:endParaRPr kumimoji="0" lang="en-US" altLang="en-US" sz="2400" b="0" kern="0"/>
          </a:p>
          <a:p>
            <a:pPr lvl="1">
              <a:defRPr/>
            </a:pPr>
            <a:endParaRPr kumimoji="0" lang="en-US" altLang="en-US" sz="2400" b="0" kern="0"/>
          </a:p>
          <a:p>
            <a:pPr lvl="1">
              <a:defRPr/>
            </a:pPr>
            <a:endParaRPr kumimoji="0" lang="en-US" altLang="en-US" sz="2400" b="0" kern="0"/>
          </a:p>
          <a:p>
            <a:pPr marL="457200" lvl="1" indent="0">
              <a:buNone/>
              <a:defRPr/>
            </a:pPr>
            <a:endParaRPr kumimoji="0" lang="en-US" altLang="en-US" sz="2400" b="0" kern="0"/>
          </a:p>
        </p:txBody>
      </p:sp>
      <p:sp>
        <p:nvSpPr>
          <p:cNvPr id="2" name="Google Shape;575;p65">
            <a:extLst>
              <a:ext uri="{FF2B5EF4-FFF2-40B4-BE49-F238E27FC236}">
                <a16:creationId xmlns:a16="http://schemas.microsoft.com/office/drawing/2014/main" id="{4796A69B-1511-22FB-2677-B5C516DD0DAB}"/>
              </a:ext>
            </a:extLst>
          </p:cNvPr>
          <p:cNvSpPr/>
          <p:nvPr/>
        </p:nvSpPr>
        <p:spPr>
          <a:xfrm>
            <a:off x="1600200" y="1904999"/>
            <a:ext cx="5486400" cy="4264026"/>
          </a:xfrm>
          <a:prstGeom prst="rect">
            <a:avLst/>
          </a:prstGeom>
          <a:solidFill>
            <a:schemeClr val="tx1"/>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
                <a:solidFill>
                  <a:srgbClr val="61AFEF"/>
                </a:solidFill>
                <a:latin typeface="Source Code Pro"/>
                <a:ea typeface="Source Code Pro"/>
                <a:cs typeface="Source Code Pro"/>
                <a:sym typeface="Source Code Pro"/>
              </a:rPr>
              <a:t>fetch</a:t>
            </a:r>
            <a:r>
              <a:rPr lang="en">
                <a:solidFill>
                  <a:srgbClr val="BBBBBB"/>
                </a:solidFill>
                <a:latin typeface="Source Code Pro"/>
                <a:ea typeface="Source Code Pro"/>
                <a:cs typeface="Source Code Pro"/>
                <a:sym typeface="Source Code Pro"/>
              </a:rPr>
              <a:t>(</a:t>
            </a:r>
            <a:r>
              <a:rPr lang="en">
                <a:solidFill>
                  <a:srgbClr val="E06C75"/>
                </a:solidFill>
                <a:latin typeface="Source Code Pro"/>
                <a:ea typeface="Source Code Pro"/>
                <a:cs typeface="Source Code Pro"/>
                <a:sym typeface="Source Code Pro"/>
              </a:rPr>
              <a:t>url</a:t>
            </a:r>
            <a:r>
              <a:rPr lang="en">
                <a:solidFill>
                  <a:srgbClr val="BBBBBB"/>
                </a:solidFill>
                <a:latin typeface="Source Code Pro"/>
                <a:ea typeface="Source Code Pro"/>
                <a:cs typeface="Source Code Pro"/>
                <a:sym typeface="Source Code Pro"/>
              </a:rPr>
              <a:t>, {</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E06C75"/>
                </a:solidFill>
                <a:latin typeface="Source Code Pro"/>
                <a:ea typeface="Source Code Pro"/>
                <a:cs typeface="Source Code Pro"/>
                <a:sym typeface="Source Code Pro"/>
              </a:rPr>
              <a:t>  method</a:t>
            </a:r>
            <a:r>
              <a:rPr lang="en">
                <a:solidFill>
                  <a:srgbClr val="BBBBBB"/>
                </a:solidFill>
                <a:latin typeface="Source Code Pro"/>
                <a:ea typeface="Source Code Pro"/>
                <a:cs typeface="Source Code Pro"/>
                <a:sym typeface="Source Code Pro"/>
              </a:rPr>
              <a:t>: </a:t>
            </a:r>
            <a:r>
              <a:rPr lang="en">
                <a:solidFill>
                  <a:srgbClr val="98C378"/>
                </a:solidFill>
                <a:latin typeface="Source Code Pro"/>
                <a:ea typeface="Source Code Pro"/>
                <a:cs typeface="Source Code Pro"/>
                <a:sym typeface="Source Code Pro"/>
              </a:rPr>
              <a:t>'</a:t>
            </a:r>
            <a:r>
              <a:rPr lang="en">
                <a:solidFill>
                  <a:srgbClr val="98C379"/>
                </a:solidFill>
                <a:latin typeface="Source Code Pro"/>
                <a:ea typeface="Source Code Pro"/>
                <a:cs typeface="Source Code Pro"/>
                <a:sym typeface="Source Code Pro"/>
              </a:rPr>
              <a:t>POST</a:t>
            </a:r>
            <a:r>
              <a:rPr lang="en">
                <a:solidFill>
                  <a:srgbClr val="98C378"/>
                </a:solidFill>
                <a:latin typeface="Source Code Pro"/>
                <a:ea typeface="Source Code Pro"/>
                <a:cs typeface="Source Code Pro"/>
                <a:sym typeface="Source Code Pro"/>
              </a:rPr>
              <a:t>’</a:t>
            </a:r>
            <a:r>
              <a:rPr lang="en">
                <a:solidFill>
                  <a:srgbClr val="BBBBBB"/>
                </a:solidFill>
                <a:latin typeface="Source Code Pro"/>
                <a:ea typeface="Source Code Pro"/>
                <a:cs typeface="Source Code Pro"/>
                <a:sym typeface="Source Code Pro"/>
              </a:rPr>
              <a:t>, // GET, POST, PUT, DELETE etc</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E06C75"/>
                </a:solidFill>
                <a:latin typeface="Source Code Pro"/>
                <a:ea typeface="Source Code Pro"/>
                <a:cs typeface="Source Code Pro"/>
                <a:sym typeface="Source Code Pro"/>
              </a:rPr>
              <a:t>  body</a:t>
            </a:r>
            <a:r>
              <a:rPr lang="en">
                <a:solidFill>
                  <a:srgbClr val="BBBBBB"/>
                </a:solidFill>
                <a:latin typeface="Source Code Pro"/>
                <a:ea typeface="Source Code Pro"/>
                <a:cs typeface="Source Code Pro"/>
                <a:sym typeface="Source Code Pro"/>
              </a:rPr>
              <a:t>: </a:t>
            </a:r>
            <a:r>
              <a:rPr lang="en">
                <a:solidFill>
                  <a:srgbClr val="D19A66"/>
                </a:solidFill>
                <a:latin typeface="Source Code Pro"/>
                <a:ea typeface="Source Code Pro"/>
                <a:cs typeface="Source Code Pro"/>
                <a:sym typeface="Source Code Pro"/>
              </a:rPr>
              <a:t>JSON</a:t>
            </a:r>
            <a:r>
              <a:rPr lang="en">
                <a:solidFill>
                  <a:srgbClr val="BBBBBB"/>
                </a:solidFill>
                <a:latin typeface="Source Code Pro"/>
                <a:ea typeface="Source Code Pro"/>
                <a:cs typeface="Source Code Pro"/>
                <a:sym typeface="Source Code Pro"/>
              </a:rPr>
              <a:t>.</a:t>
            </a:r>
            <a:r>
              <a:rPr lang="en">
                <a:solidFill>
                  <a:srgbClr val="56B6C2"/>
                </a:solidFill>
                <a:latin typeface="Source Code Pro"/>
                <a:ea typeface="Source Code Pro"/>
                <a:cs typeface="Source Code Pro"/>
                <a:sym typeface="Source Code Pro"/>
              </a:rPr>
              <a:t>stringify</a:t>
            </a:r>
            <a:r>
              <a:rPr lang="en">
                <a:solidFill>
                  <a:srgbClr val="BBBBBB"/>
                </a:solidFill>
                <a:latin typeface="Source Code Pro"/>
                <a:ea typeface="Source Code Pro"/>
                <a:cs typeface="Source Code Pro"/>
                <a:sym typeface="Source Code Pro"/>
              </a:rPr>
              <a:t>({</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E06C75"/>
                </a:solidFill>
                <a:latin typeface="Source Code Pro"/>
                <a:ea typeface="Source Code Pro"/>
                <a:cs typeface="Source Code Pro"/>
                <a:sym typeface="Source Code Pro"/>
              </a:rPr>
              <a:t>  name</a:t>
            </a:r>
            <a:r>
              <a:rPr lang="en">
                <a:solidFill>
                  <a:srgbClr val="BBBBBB"/>
                </a:solidFill>
                <a:latin typeface="Source Code Pro"/>
                <a:ea typeface="Source Code Pro"/>
                <a:cs typeface="Source Code Pro"/>
                <a:sym typeface="Source Code Pro"/>
              </a:rPr>
              <a:t>: </a:t>
            </a:r>
            <a:r>
              <a:rPr lang="en">
                <a:solidFill>
                  <a:srgbClr val="98C378"/>
                </a:solidFill>
                <a:latin typeface="Source Code Pro"/>
                <a:ea typeface="Source Code Pro"/>
                <a:cs typeface="Source Code Pro"/>
                <a:sym typeface="Source Code Pro"/>
              </a:rPr>
              <a:t>'</a:t>
            </a:r>
            <a:r>
              <a:rPr lang="en">
                <a:solidFill>
                  <a:srgbClr val="98C379"/>
                </a:solidFill>
                <a:latin typeface="Source Code Pro"/>
                <a:ea typeface="Source Code Pro"/>
                <a:cs typeface="Source Code Pro"/>
                <a:sym typeface="Source Code Pro"/>
              </a:rPr>
              <a:t>red</a:t>
            </a:r>
            <a:r>
              <a:rPr lang="en">
                <a:solidFill>
                  <a:srgbClr val="98C378"/>
                </a:solidFill>
                <a:latin typeface="Source Code Pro"/>
                <a:ea typeface="Source Code Pro"/>
                <a:cs typeface="Source Code Pro"/>
                <a:sym typeface="Source Code Pro"/>
              </a:rPr>
              <a:t>'</a:t>
            </a:r>
            <a:r>
              <a:rPr lang="en">
                <a:solidFill>
                  <a:srgbClr val="BBBBBB"/>
                </a:solidFill>
                <a:latin typeface="Source Code Pro"/>
                <a:ea typeface="Source Code Pro"/>
                <a:cs typeface="Source Code Pro"/>
                <a:sym typeface="Source Code Pro"/>
              </a:rPr>
              <a:t>,</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E06C75"/>
                </a:solidFill>
                <a:latin typeface="Source Code Pro"/>
                <a:ea typeface="Source Code Pro"/>
                <a:cs typeface="Source Code Pro"/>
                <a:sym typeface="Source Code Pro"/>
              </a:rPr>
              <a:t>  login</a:t>
            </a:r>
            <a:r>
              <a:rPr lang="en">
                <a:solidFill>
                  <a:srgbClr val="BBBBBB"/>
                </a:solidFill>
                <a:latin typeface="Source Code Pro"/>
                <a:ea typeface="Source Code Pro"/>
                <a:cs typeface="Source Code Pro"/>
                <a:sym typeface="Source Code Pro"/>
              </a:rPr>
              <a:t>: </a:t>
            </a:r>
            <a:r>
              <a:rPr lang="en">
                <a:solidFill>
                  <a:srgbClr val="98C378"/>
                </a:solidFill>
                <a:latin typeface="Source Code Pro"/>
                <a:ea typeface="Source Code Pro"/>
                <a:cs typeface="Source Code Pro"/>
                <a:sym typeface="Source Code Pro"/>
              </a:rPr>
              <a:t>'</a:t>
            </a:r>
            <a:r>
              <a:rPr lang="en">
                <a:solidFill>
                  <a:srgbClr val="98C379"/>
                </a:solidFill>
                <a:latin typeface="Source Code Pro"/>
                <a:ea typeface="Source Code Pro"/>
                <a:cs typeface="Source Code Pro"/>
                <a:sym typeface="Source Code Pro"/>
              </a:rPr>
              <a:t>redmonster</a:t>
            </a:r>
            <a:r>
              <a:rPr lang="en">
                <a:solidFill>
                  <a:srgbClr val="98C378"/>
                </a:solidFill>
                <a:latin typeface="Source Code Pro"/>
                <a:ea typeface="Source Code Pro"/>
                <a:cs typeface="Source Code Pro"/>
                <a:sym typeface="Source Code Pro"/>
              </a:rPr>
              <a:t>'</a:t>
            </a:r>
            <a:r>
              <a:rPr lang="en">
                <a:solidFill>
                  <a:srgbClr val="BBBBBB"/>
                </a:solidFill>
                <a:latin typeface="Source Code Pro"/>
                <a:ea typeface="Source Code Pro"/>
                <a:cs typeface="Source Code Pro"/>
                <a:sym typeface="Source Code Pro"/>
              </a:rPr>
              <a:t>,</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  })</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r>
              <a:rPr lang="en">
                <a:solidFill>
                  <a:srgbClr val="56B6C2"/>
                </a:solidFill>
                <a:latin typeface="Source Code Pro"/>
                <a:ea typeface="Source Code Pro"/>
                <a:cs typeface="Source Code Pro"/>
                <a:sym typeface="Source Code Pro"/>
              </a:rPr>
              <a:t>then</a:t>
            </a:r>
            <a:r>
              <a:rPr lang="en">
                <a:solidFill>
                  <a:srgbClr val="BBBBBB"/>
                </a:solidFill>
                <a:latin typeface="Source Code Pro"/>
                <a:ea typeface="Source Code Pro"/>
                <a:cs typeface="Source Code Pro"/>
                <a:sym typeface="Source Code Pro"/>
              </a:rPr>
              <a:t>(</a:t>
            </a:r>
            <a:r>
              <a:rPr lang="en">
                <a:solidFill>
                  <a:srgbClr val="C678DD"/>
                </a:solidFill>
                <a:latin typeface="Source Code Pro"/>
                <a:ea typeface="Source Code Pro"/>
                <a:cs typeface="Source Code Pro"/>
                <a:sym typeface="Source Code Pro"/>
              </a:rPr>
              <a:t>function</a:t>
            </a:r>
            <a:r>
              <a:rPr lang="en">
                <a:solidFill>
                  <a:srgbClr val="BBBBBB"/>
                </a:solidFill>
                <a:latin typeface="Source Code Pro"/>
                <a:ea typeface="Source Code Pro"/>
                <a:cs typeface="Source Code Pro"/>
                <a:sym typeface="Source Code Pro"/>
              </a:rPr>
              <a:t> (</a:t>
            </a:r>
            <a:r>
              <a:rPr lang="en" i="1">
                <a:solidFill>
                  <a:srgbClr val="E06C75"/>
                </a:solidFill>
                <a:latin typeface="Source Code Pro"/>
                <a:ea typeface="Source Code Pro"/>
                <a:cs typeface="Source Code Pro"/>
                <a:sym typeface="Source Code Pro"/>
              </a:rPr>
              <a:t>data</a:t>
            </a:r>
            <a:r>
              <a:rPr lang="en">
                <a:solidFill>
                  <a:srgbClr val="BBBBBB"/>
                </a:solidFill>
                <a:latin typeface="Source Code Pro"/>
                <a:ea typeface="Source Code Pro"/>
                <a:cs typeface="Source Code Pro"/>
                <a:sym typeface="Source Code Pro"/>
              </a:rPr>
              <a:t>) {</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  //return data.json();</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i="1">
                <a:solidFill>
                  <a:srgbClr val="7F848E"/>
                </a:solidFill>
                <a:latin typeface="Source Code Pro"/>
                <a:ea typeface="Source Code Pro"/>
                <a:cs typeface="Source Code Pro"/>
                <a:sym typeface="Source Code Pro"/>
              </a:rPr>
              <a:t>//</a:t>
            </a:r>
            <a:r>
              <a:rPr lang="en">
                <a:solidFill>
                  <a:srgbClr val="7F848E"/>
                </a:solidFill>
                <a:latin typeface="Source Code Pro"/>
                <a:ea typeface="Source Code Pro"/>
                <a:cs typeface="Source Code Pro"/>
                <a:sym typeface="Source Code Pro"/>
              </a:rPr>
              <a:t>do something</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endParaRPr>
              <a:solidFill>
                <a:srgbClr val="BBBBBB"/>
              </a:solidFill>
              <a:latin typeface="Source Code Pro"/>
              <a:ea typeface="Source Code Pro"/>
              <a:cs typeface="Source Code Pro"/>
              <a:sym typeface="Source Code Pro"/>
            </a:endParaRPr>
          </a:p>
          <a:p>
            <a:pPr marL="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r>
              <a:rPr lang="en">
                <a:solidFill>
                  <a:srgbClr val="56B6C2"/>
                </a:solidFill>
                <a:latin typeface="Source Code Pro"/>
                <a:ea typeface="Source Code Pro"/>
                <a:cs typeface="Source Code Pro"/>
                <a:sym typeface="Source Code Pro"/>
              </a:rPr>
              <a:t>then</a:t>
            </a:r>
            <a:r>
              <a:rPr lang="en">
                <a:solidFill>
                  <a:srgbClr val="BBBBBB"/>
                </a:solidFill>
                <a:latin typeface="Source Code Pro"/>
                <a:ea typeface="Source Code Pro"/>
                <a:cs typeface="Source Code Pro"/>
                <a:sym typeface="Source Code Pro"/>
              </a:rPr>
              <a:t>(</a:t>
            </a:r>
            <a:r>
              <a:rPr lang="en">
                <a:solidFill>
                  <a:srgbClr val="C678DD"/>
                </a:solidFill>
                <a:latin typeface="Source Code Pro"/>
                <a:ea typeface="Source Code Pro"/>
                <a:cs typeface="Source Code Pro"/>
                <a:sym typeface="Source Code Pro"/>
              </a:rPr>
              <a:t>function</a:t>
            </a:r>
            <a:r>
              <a:rPr lang="en">
                <a:solidFill>
                  <a:srgbClr val="BBBBBB"/>
                </a:solidFill>
                <a:latin typeface="Source Code Pro"/>
                <a:ea typeface="Source Code Pro"/>
                <a:cs typeface="Source Code Pro"/>
                <a:sym typeface="Source Code Pro"/>
              </a:rPr>
              <a:t> (</a:t>
            </a:r>
            <a:r>
              <a:rPr lang="en" i="1">
                <a:solidFill>
                  <a:srgbClr val="E06C75"/>
                </a:solidFill>
                <a:latin typeface="Source Code Pro"/>
                <a:ea typeface="Source Code Pro"/>
                <a:cs typeface="Source Code Pro"/>
                <a:sym typeface="Source Code Pro"/>
              </a:rPr>
              <a:t>data</a:t>
            </a:r>
            <a:r>
              <a:rPr lang="en">
                <a:solidFill>
                  <a:srgbClr val="BBBBBB"/>
                </a:solidFill>
                <a:latin typeface="Source Code Pro"/>
                <a:ea typeface="Source Code Pro"/>
                <a:cs typeface="Source Code Pro"/>
                <a:sym typeface="Source Code Pro"/>
              </a:rPr>
              <a:t>) {</a:t>
            </a:r>
            <a:endParaRPr>
              <a:solidFill>
                <a:srgbClr val="BBBBBB"/>
              </a:solidFill>
              <a:latin typeface="Source Code Pro"/>
              <a:ea typeface="Source Code Pro"/>
              <a:cs typeface="Source Code Pro"/>
              <a:sym typeface="Source Code Pro"/>
            </a:endParaRPr>
          </a:p>
          <a:p>
            <a:pPr marL="0" lvl="0" indent="0" algn="l" rtl="0">
              <a:spcBef>
                <a:spcPts val="0"/>
              </a:spcBef>
              <a:spcAft>
                <a:spcPts val="0"/>
              </a:spcAft>
              <a:buClr>
                <a:schemeClr val="dk1"/>
              </a:buClr>
              <a:buFont typeface="Arial"/>
              <a:buNone/>
            </a:pPr>
            <a:r>
              <a:rPr lang="en">
                <a:solidFill>
                  <a:srgbClr val="BBBBBB"/>
                </a:solidFill>
                <a:latin typeface="Source Code Pro"/>
                <a:ea typeface="Source Code Pro"/>
                <a:cs typeface="Source Code Pro"/>
                <a:sym typeface="Source Code Pro"/>
              </a:rPr>
              <a:t>  //process the return earlier</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r>
              <a:rPr lang="en">
                <a:solidFill>
                  <a:srgbClr val="56B6C2"/>
                </a:solidFill>
                <a:latin typeface="Source Code Pro"/>
                <a:ea typeface="Source Code Pro"/>
                <a:cs typeface="Source Code Pro"/>
                <a:sym typeface="Source Code Pro"/>
              </a:rPr>
              <a:t>catch</a:t>
            </a:r>
            <a:r>
              <a:rPr lang="en">
                <a:solidFill>
                  <a:srgbClr val="BBBBBB"/>
                </a:solidFill>
                <a:latin typeface="Source Code Pro"/>
                <a:ea typeface="Source Code Pro"/>
                <a:cs typeface="Source Code Pro"/>
                <a:sym typeface="Source Code Pro"/>
              </a:rPr>
              <a:t>(</a:t>
            </a:r>
            <a:r>
              <a:rPr lang="en">
                <a:solidFill>
                  <a:srgbClr val="C678DD"/>
                </a:solidFill>
                <a:latin typeface="Source Code Pro"/>
                <a:ea typeface="Source Code Pro"/>
                <a:cs typeface="Source Code Pro"/>
                <a:sym typeface="Source Code Pro"/>
              </a:rPr>
              <a:t>function</a:t>
            </a:r>
            <a:r>
              <a:rPr lang="en">
                <a:solidFill>
                  <a:srgbClr val="BBBBBB"/>
                </a:solidFill>
                <a:latin typeface="Source Code Pro"/>
                <a:ea typeface="Source Code Pro"/>
                <a:cs typeface="Source Code Pro"/>
                <a:sym typeface="Source Code Pro"/>
              </a:rPr>
              <a:t> (</a:t>
            </a:r>
            <a:r>
              <a:rPr lang="en" i="1">
                <a:solidFill>
                  <a:srgbClr val="E06C75"/>
                </a:solidFill>
                <a:latin typeface="Source Code Pro"/>
                <a:ea typeface="Source Code Pro"/>
                <a:cs typeface="Source Code Pro"/>
                <a:sym typeface="Source Code Pro"/>
              </a:rPr>
              <a:t>error</a:t>
            </a:r>
            <a:r>
              <a:rPr lang="en">
                <a:solidFill>
                  <a:srgbClr val="BBBBBB"/>
                </a:solidFill>
                <a:latin typeface="Source Code Pro"/>
                <a:ea typeface="Source Code Pro"/>
                <a:cs typeface="Source Code Pro"/>
                <a:sym typeface="Source Code Pro"/>
              </a:rPr>
              <a:t>){</a:t>
            </a:r>
            <a:endParaRPr sz="700">
              <a:latin typeface="Source Code Pro"/>
              <a:ea typeface="Source Code Pro"/>
              <a:cs typeface="Source Code Pro"/>
              <a:sym typeface="Source Code Pro"/>
            </a:endParaRPr>
          </a:p>
          <a:p>
            <a:pPr marL="0" marR="0" lvl="0" indent="0" algn="l" rtl="0">
              <a:spcBef>
                <a:spcPts val="0"/>
              </a:spcBef>
              <a:spcAft>
                <a:spcPts val="0"/>
              </a:spcAft>
              <a:buNone/>
            </a:pPr>
            <a:r>
              <a:rPr lang="en" i="1">
                <a:solidFill>
                  <a:srgbClr val="7F848E"/>
                </a:solidFill>
                <a:latin typeface="Source Code Pro"/>
                <a:ea typeface="Source Code Pro"/>
                <a:cs typeface="Source Code Pro"/>
                <a:sym typeface="Source Code Pro"/>
              </a:rPr>
              <a:t>//</a:t>
            </a:r>
            <a:r>
              <a:rPr lang="en">
                <a:solidFill>
                  <a:srgbClr val="7F848E"/>
                </a:solidFill>
                <a:latin typeface="Source Code Pro"/>
                <a:ea typeface="Source Code Pro"/>
                <a:cs typeface="Source Code Pro"/>
                <a:sym typeface="Source Code Pro"/>
              </a:rPr>
              <a:t>handle error</a:t>
            </a:r>
            <a:endParaRPr>
              <a:solidFill>
                <a:srgbClr val="BBBBBB"/>
              </a:solidFill>
              <a:latin typeface="Source Code Pro"/>
              <a:ea typeface="Source Code Pro"/>
              <a:cs typeface="Source Code Pro"/>
              <a:sym typeface="Source Code Pro"/>
            </a:endParaRPr>
          </a:p>
          <a:p>
            <a:pPr marL="0" marR="0" lvl="0" indent="0" algn="l" rtl="0">
              <a:spcBef>
                <a:spcPts val="0"/>
              </a:spcBef>
              <a:spcAft>
                <a:spcPts val="0"/>
              </a:spcAft>
              <a:buNone/>
            </a:pPr>
            <a:r>
              <a:rPr lang="en">
                <a:solidFill>
                  <a:srgbClr val="BBBBBB"/>
                </a:solidFill>
                <a:latin typeface="Source Code Pro"/>
                <a:ea typeface="Source Code Pro"/>
                <a:cs typeface="Source Code Pro"/>
                <a:sym typeface="Source Code Pro"/>
              </a:rPr>
              <a:t>})</a:t>
            </a:r>
            <a:endParaRPr>
              <a:solidFill>
                <a:srgbClr val="BBBBBB"/>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43192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Node.js program</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3820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These are Node.js code to handle request with various HTTP methods:</a:t>
            </a:r>
            <a:endParaRPr kumimoji="0" lang="en-US" altLang="en-US" sz="2400" b="0" kern="0"/>
          </a:p>
        </p:txBody>
      </p:sp>
      <p:sp>
        <p:nvSpPr>
          <p:cNvPr id="2" name="Google Shape;575;p65">
            <a:extLst>
              <a:ext uri="{FF2B5EF4-FFF2-40B4-BE49-F238E27FC236}">
                <a16:creationId xmlns:a16="http://schemas.microsoft.com/office/drawing/2014/main" id="{280DF9EF-F055-4EA9-94DB-04F98E81144D}"/>
              </a:ext>
            </a:extLst>
          </p:cNvPr>
          <p:cNvSpPr/>
          <p:nvPr/>
        </p:nvSpPr>
        <p:spPr>
          <a:xfrm>
            <a:off x="1219200" y="1752600"/>
            <a:ext cx="6477000" cy="4416425"/>
          </a:xfrm>
          <a:prstGeom prst="rect">
            <a:avLst/>
          </a:prstGeom>
          <a:solidFill>
            <a:schemeClr val="tx1"/>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a:solidFill>
                  <a:srgbClr val="6A9955"/>
                </a:solidFill>
                <a:effectLst/>
                <a:highlight>
                  <a:srgbClr val="000000"/>
                </a:highlight>
                <a:latin typeface="Consolas" panose="020B0609020204030204" pitchFamily="49" charset="0"/>
              </a:rPr>
              <a:t>// GET</a:t>
            </a:r>
            <a:endParaRPr lang="en-US" sz="1600" b="0" dirty="0">
              <a:solidFill>
                <a:srgbClr val="4FC1FF"/>
              </a:solidFill>
              <a:effectLst/>
              <a:highlight>
                <a:srgbClr val="000000"/>
              </a:highlight>
              <a:latin typeface="Consolas" panose="020B0609020204030204" pitchFamily="49" charset="0"/>
            </a:endParaRPr>
          </a:p>
          <a:p>
            <a:r>
              <a:rPr lang="en-US" sz="1600" b="0" dirty="0">
                <a:solidFill>
                  <a:srgbClr val="4FC1FF"/>
                </a:solidFill>
                <a:effectLst/>
                <a:highlight>
                  <a:srgbClr val="000000"/>
                </a:highlight>
                <a:latin typeface="Consolas" panose="020B0609020204030204" pitchFamily="49" charset="0"/>
              </a:rPr>
              <a:t>app</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FF"/>
                </a:highlight>
                <a:latin typeface="Consolas" panose="020B0609020204030204" pitchFamily="49" charset="0"/>
              </a:rPr>
              <a:t>get</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json</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a:t>
            </a:r>
          </a:p>
          <a:p>
            <a:endParaRPr lang="en-US" sz="1600" dirty="0">
              <a:solidFill>
                <a:srgbClr val="CCCCCC"/>
              </a:solidFill>
              <a:highlight>
                <a:srgbClr val="1F1F1F"/>
              </a:highlight>
              <a:latin typeface="Consolas" panose="020B0609020204030204" pitchFamily="49" charset="0"/>
            </a:endParaRPr>
          </a:p>
          <a:p>
            <a:r>
              <a:rPr lang="en-US" sz="1600" b="0" dirty="0">
                <a:solidFill>
                  <a:srgbClr val="6A9955"/>
                </a:solidFill>
                <a:effectLst/>
                <a:highlight>
                  <a:srgbClr val="000000"/>
                </a:highlight>
                <a:latin typeface="Consolas" panose="020B0609020204030204" pitchFamily="49" charset="0"/>
              </a:rPr>
              <a:t>// GET [a </a:t>
            </a:r>
            <a:r>
              <a:rPr lang="en-US" sz="1600" dirty="0">
                <a:solidFill>
                  <a:srgbClr val="6A9955"/>
                </a:solidFill>
                <a:highlight>
                  <a:srgbClr val="000000"/>
                </a:highlight>
                <a:latin typeface="Consolas" panose="020B0609020204030204" pitchFamily="49" charset="0"/>
              </a:rPr>
              <a:t>Single Book]</a:t>
            </a:r>
            <a:endParaRPr lang="en-US" sz="1600" b="0" dirty="0">
              <a:solidFill>
                <a:srgbClr val="CCCCCC"/>
              </a:solidFill>
              <a:effectLst/>
              <a:highlight>
                <a:srgbClr val="000000"/>
              </a:highlight>
              <a:latin typeface="Consolas" panose="020B0609020204030204" pitchFamily="49" charset="0"/>
            </a:endParaRPr>
          </a:p>
          <a:p>
            <a:r>
              <a:rPr lang="en-US" sz="1600" b="0" dirty="0">
                <a:solidFill>
                  <a:srgbClr val="4FC1FF"/>
                </a:solidFill>
                <a:effectLst/>
                <a:highlight>
                  <a:srgbClr val="000000"/>
                </a:highlight>
                <a:latin typeface="Consolas" panose="020B0609020204030204" pitchFamily="49" charset="0"/>
              </a:rPr>
              <a:t>app</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FF"/>
                </a:highlight>
                <a:latin typeface="Consolas" panose="020B0609020204030204" pitchFamily="49" charset="0"/>
              </a:rPr>
              <a:t>get</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"/books/</a:t>
            </a:r>
            <a:r>
              <a:rPr lang="en-US" sz="1600" b="0" dirty="0">
                <a:solidFill>
                  <a:srgbClr val="CE9178"/>
                </a:solidFill>
                <a:effectLst/>
                <a:highlight>
                  <a:srgbClr val="0000FF"/>
                </a:highlight>
                <a:latin typeface="Consolas" panose="020B0609020204030204" pitchFamily="49" charset="0"/>
              </a:rPr>
              <a:t>:id</a:t>
            </a:r>
            <a:r>
              <a:rPr lang="en-US" sz="1600" b="0" dirty="0">
                <a:solidFill>
                  <a:srgbClr val="CE9178"/>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DCDCAA"/>
                </a:solidFill>
                <a:effectLst/>
                <a:highlight>
                  <a:srgbClr val="000000"/>
                </a:highlight>
                <a:latin typeface="Consolas" panose="020B0609020204030204" pitchFamily="49" charset="0"/>
              </a:rPr>
              <a:t>parseInt</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req</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params</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find</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C586C0"/>
                </a:solidFill>
                <a:effectLst/>
                <a:highlight>
                  <a:srgbClr val="000000"/>
                </a:highlight>
                <a:latin typeface="Consolas" panose="020B0609020204030204" pitchFamily="49" charset="0"/>
              </a:rPr>
              <a:t>if</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json</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 </a:t>
            </a:r>
            <a:r>
              <a:rPr lang="en-US" sz="1600" b="0" dirty="0">
                <a:solidFill>
                  <a:srgbClr val="C586C0"/>
                </a:solidFill>
                <a:effectLst/>
                <a:highlight>
                  <a:srgbClr val="000000"/>
                </a:highlight>
                <a:latin typeface="Consolas" panose="020B0609020204030204" pitchFamily="49" charset="0"/>
              </a:rPr>
              <a:t>else</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status</a:t>
            </a:r>
            <a:r>
              <a:rPr lang="en-US" sz="1600" b="0" dirty="0">
                <a:solidFill>
                  <a:srgbClr val="CCCCCC"/>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404</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send</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 not found"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a:t>
            </a:r>
          </a:p>
          <a:p>
            <a:endParaRPr lang="en" dirty="0">
              <a:solidFill>
                <a:srgbClr val="61AFEF"/>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9447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Node.js program</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3820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endParaRPr kumimoji="0" lang="en-US" altLang="en-US" sz="2400" b="0" kern="0"/>
          </a:p>
        </p:txBody>
      </p:sp>
      <p:sp>
        <p:nvSpPr>
          <p:cNvPr id="2" name="Google Shape;575;p65">
            <a:extLst>
              <a:ext uri="{FF2B5EF4-FFF2-40B4-BE49-F238E27FC236}">
                <a16:creationId xmlns:a16="http://schemas.microsoft.com/office/drawing/2014/main" id="{280DF9EF-F055-4EA9-94DB-04F98E81144D}"/>
              </a:ext>
            </a:extLst>
          </p:cNvPr>
          <p:cNvSpPr/>
          <p:nvPr/>
        </p:nvSpPr>
        <p:spPr>
          <a:xfrm>
            <a:off x="990600" y="760412"/>
            <a:ext cx="7162800" cy="5486400"/>
          </a:xfrm>
          <a:prstGeom prst="rect">
            <a:avLst/>
          </a:prstGeom>
          <a:solidFill>
            <a:schemeClr val="tx1"/>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a:solidFill>
                  <a:srgbClr val="6A9955"/>
                </a:solidFill>
                <a:effectLst/>
                <a:highlight>
                  <a:srgbClr val="000000"/>
                </a:highlight>
                <a:latin typeface="Consolas" panose="020B0609020204030204" pitchFamily="49" charset="0"/>
              </a:rPr>
              <a:t>// POST</a:t>
            </a:r>
            <a:endParaRPr lang="en-US" sz="1600" b="0" dirty="0">
              <a:solidFill>
                <a:srgbClr val="CCCCCC"/>
              </a:solidFill>
              <a:effectLst/>
              <a:highlight>
                <a:srgbClr val="000000"/>
              </a:highlight>
              <a:latin typeface="Consolas" panose="020B0609020204030204" pitchFamily="49" charset="0"/>
            </a:endParaRPr>
          </a:p>
          <a:p>
            <a:r>
              <a:rPr lang="en-US" sz="1600" b="0" dirty="0">
                <a:solidFill>
                  <a:srgbClr val="4FC1FF"/>
                </a:solidFill>
                <a:effectLst/>
                <a:highlight>
                  <a:srgbClr val="000000"/>
                </a:highlight>
                <a:latin typeface="Consolas" panose="020B0609020204030204" pitchFamily="49" charset="0"/>
              </a:rPr>
              <a:t>app</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FF"/>
                </a:highlight>
                <a:latin typeface="Consolas" panose="020B0609020204030204" pitchFamily="49" charset="0"/>
              </a:rPr>
              <a:t>post</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newBook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body</a:t>
            </a:r>
            <a:r>
              <a:rPr lang="en-US" sz="1600" b="0" dirty="0">
                <a:solidFill>
                  <a:srgbClr val="CCCCCC"/>
                </a:solidFill>
                <a:effectLst/>
                <a:highlight>
                  <a:srgbClr val="000000"/>
                </a:highlight>
                <a:latin typeface="Consolas" panose="020B0609020204030204" pitchFamily="49" charset="0"/>
              </a:rPr>
              <a:t>; </a:t>
            </a:r>
            <a:r>
              <a:rPr lang="en-US" sz="1600" b="0" dirty="0">
                <a:solidFill>
                  <a:srgbClr val="6A9955"/>
                </a:solidFill>
                <a:effectLst/>
                <a:highlight>
                  <a:srgbClr val="000000"/>
                </a:highlight>
                <a:latin typeface="Consolas" panose="020B0609020204030204" pitchFamily="49" charset="0"/>
              </a:rPr>
              <a:t>// Access data from request body</a:t>
            </a:r>
            <a:endParaRPr lang="en-US" sz="1600" b="0" dirty="0">
              <a:solidFill>
                <a:srgbClr val="CCCCCC"/>
              </a:solidFill>
              <a:effectLst/>
              <a:highlight>
                <a:srgbClr val="000000"/>
              </a:highlight>
              <a:latin typeface="Consolas" panose="020B0609020204030204" pitchFamily="49" charset="0"/>
            </a:endParaRP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newBook</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length</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B5CEA8"/>
                </a:solidFill>
                <a:effectLst/>
                <a:highlight>
                  <a:srgbClr val="000000"/>
                </a:highlight>
                <a:latin typeface="Consolas" panose="020B0609020204030204" pitchFamily="49" charset="0"/>
              </a:rPr>
              <a:t>1</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push</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newBook</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status</a:t>
            </a:r>
            <a:r>
              <a:rPr lang="en-US" sz="1600" b="0" dirty="0">
                <a:solidFill>
                  <a:srgbClr val="CCCCCC"/>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201</a:t>
            </a:r>
            <a:r>
              <a:rPr lang="en-US" sz="1600" b="0" dirty="0">
                <a:solidFill>
                  <a:srgbClr val="CCCCCC"/>
                </a:solidFill>
                <a:effectLst/>
                <a:highlight>
                  <a:srgbClr val="000000"/>
                </a:highlight>
                <a:latin typeface="Consolas" panose="020B0609020204030204" pitchFamily="49" charset="0"/>
              </a:rPr>
              <a:t>).</a:t>
            </a:r>
            <a:r>
              <a:rPr lang="en-US" sz="1600" b="0" dirty="0" err="1">
                <a:solidFill>
                  <a:srgbClr val="DCDCAA"/>
                </a:solidFill>
                <a:effectLst/>
                <a:highlight>
                  <a:srgbClr val="000000"/>
                </a:highlight>
                <a:latin typeface="Consolas" panose="020B0609020204030204" pitchFamily="49" charset="0"/>
              </a:rPr>
              <a:t>json</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newBook</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a:t>
            </a:r>
          </a:p>
          <a:p>
            <a:endParaRPr lang="en-US" sz="1600" dirty="0">
              <a:solidFill>
                <a:srgbClr val="6A9955"/>
              </a:solidFill>
              <a:highlight>
                <a:srgbClr val="000000"/>
              </a:highlight>
              <a:latin typeface="Consolas" panose="020B0609020204030204" pitchFamily="49" charset="0"/>
            </a:endParaRPr>
          </a:p>
          <a:p>
            <a:r>
              <a:rPr lang="en-US" sz="1600" b="0" dirty="0">
                <a:solidFill>
                  <a:srgbClr val="6A9955"/>
                </a:solidFill>
                <a:effectLst/>
                <a:highlight>
                  <a:srgbClr val="000000"/>
                </a:highlight>
                <a:latin typeface="Consolas" panose="020B0609020204030204" pitchFamily="49" charset="0"/>
              </a:rPr>
              <a:t>// PUT [Updating a Book]</a:t>
            </a:r>
            <a:endParaRPr lang="en-US" sz="1600" b="0" dirty="0">
              <a:solidFill>
                <a:srgbClr val="CCCCCC"/>
              </a:solidFill>
              <a:effectLst/>
              <a:highlight>
                <a:srgbClr val="000000"/>
              </a:highlight>
              <a:latin typeface="Consolas" panose="020B0609020204030204" pitchFamily="49" charset="0"/>
            </a:endParaRPr>
          </a:p>
          <a:p>
            <a:r>
              <a:rPr lang="en-US" sz="1600" b="0" dirty="0">
                <a:solidFill>
                  <a:srgbClr val="4FC1FF"/>
                </a:solidFill>
                <a:effectLst/>
                <a:highlight>
                  <a:srgbClr val="000000"/>
                </a:highlight>
                <a:latin typeface="Consolas" panose="020B0609020204030204" pitchFamily="49" charset="0"/>
              </a:rPr>
              <a:t>app</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FF"/>
                </a:highlight>
                <a:latin typeface="Consolas" panose="020B0609020204030204" pitchFamily="49" charset="0"/>
              </a:rPr>
              <a:t>put</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"/books/</a:t>
            </a:r>
            <a:r>
              <a:rPr lang="en-US" sz="1600" b="0" dirty="0">
                <a:solidFill>
                  <a:srgbClr val="CE9178"/>
                </a:solidFill>
                <a:effectLst/>
                <a:highlight>
                  <a:srgbClr val="0000FF"/>
                </a:highlight>
                <a:latin typeface="Consolas" panose="020B0609020204030204" pitchFamily="49" charset="0"/>
              </a:rPr>
              <a:t>:id</a:t>
            </a:r>
            <a:r>
              <a:rPr lang="en-US" sz="1600" b="0" dirty="0">
                <a:solidFill>
                  <a:srgbClr val="CE9178"/>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DCDCAA"/>
                </a:solidFill>
                <a:effectLst/>
                <a:highlight>
                  <a:srgbClr val="000000"/>
                </a:highlight>
                <a:latin typeface="Consolas" panose="020B0609020204030204" pitchFamily="49" charset="0"/>
              </a:rPr>
              <a:t>parseInt</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req</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params</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updatedBook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body</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findIndex</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a:t>
            </a:r>
            <a:br>
              <a:rPr lang="en-US" sz="1600" b="0" dirty="0">
                <a:solidFill>
                  <a:srgbClr val="CCCCCC"/>
                </a:solidFill>
                <a:effectLst/>
                <a:highlight>
                  <a:srgbClr val="000000"/>
                </a:highlight>
                <a:latin typeface="Consolas" panose="020B0609020204030204" pitchFamily="49" charset="0"/>
              </a:rPr>
            </a:br>
            <a:r>
              <a:rPr lang="en-US" sz="1600" b="0" dirty="0">
                <a:solidFill>
                  <a:srgbClr val="CCCCCC"/>
                </a:solidFill>
                <a:effectLst/>
                <a:highlight>
                  <a:srgbClr val="000000"/>
                </a:highlight>
                <a:latin typeface="Consolas" panose="020B0609020204030204" pitchFamily="49" charset="0"/>
              </a:rPr>
              <a:t>  </a:t>
            </a:r>
            <a:r>
              <a:rPr lang="en-US" sz="1600" b="0" dirty="0">
                <a:solidFill>
                  <a:srgbClr val="C586C0"/>
                </a:solidFill>
                <a:effectLst/>
                <a:highlight>
                  <a:srgbClr val="000000"/>
                </a:highlight>
                <a:latin typeface="Consolas" panose="020B0609020204030204" pitchFamily="49" charset="0"/>
              </a:rPr>
              <a:t>if</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1</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updatedBook</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updatedBook</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json</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updatedBook</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 </a:t>
            </a:r>
            <a:r>
              <a:rPr lang="en-US" sz="1600" b="0" dirty="0">
                <a:solidFill>
                  <a:srgbClr val="C586C0"/>
                </a:solidFill>
                <a:effectLst/>
                <a:highlight>
                  <a:srgbClr val="000000"/>
                </a:highlight>
                <a:latin typeface="Consolas" panose="020B0609020204030204" pitchFamily="49" charset="0"/>
              </a:rPr>
              <a:t>else</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status</a:t>
            </a:r>
            <a:r>
              <a:rPr lang="en-US" sz="1600" b="0" dirty="0">
                <a:solidFill>
                  <a:srgbClr val="CCCCCC"/>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404</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send</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 not found"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a:t>
            </a:r>
          </a:p>
          <a:p>
            <a:endParaRPr lang="en-US" sz="2800" b="0" dirty="0">
              <a:solidFill>
                <a:srgbClr val="CCCCCC"/>
              </a:solidFill>
              <a:effectLst/>
              <a:highlight>
                <a:srgbClr val="1F1F1F"/>
              </a:highlight>
              <a:latin typeface="Consolas" panose="020B0609020204030204" pitchFamily="49" charset="0"/>
            </a:endParaRPr>
          </a:p>
          <a:p>
            <a:br>
              <a:rPr lang="en-US" sz="1600" b="0" dirty="0">
                <a:solidFill>
                  <a:srgbClr val="CCCCCC"/>
                </a:solidFill>
                <a:effectLst/>
                <a:highlight>
                  <a:srgbClr val="1F1F1F"/>
                </a:highlight>
                <a:latin typeface="Consolas" panose="020B0609020204030204" pitchFamily="49" charset="0"/>
              </a:rPr>
            </a:br>
            <a:endParaRPr lang="en-US" sz="1600" b="0" dirty="0">
              <a:solidFill>
                <a:srgbClr val="CCCCCC"/>
              </a:solidFill>
              <a:effectLst/>
              <a:highlight>
                <a:srgbClr val="1F1F1F"/>
              </a:highlight>
              <a:latin typeface="Consolas" panose="020B0609020204030204" pitchFamily="49" charset="0"/>
            </a:endParaRPr>
          </a:p>
          <a:p>
            <a:endParaRPr lang="en-US" sz="1600" dirty="0">
              <a:solidFill>
                <a:srgbClr val="CCCCCC"/>
              </a:solidFill>
              <a:highlight>
                <a:srgbClr val="1F1F1F"/>
              </a:highlight>
              <a:latin typeface="Consolas" panose="020B0609020204030204" pitchFamily="49" charset="0"/>
            </a:endParaRPr>
          </a:p>
          <a:p>
            <a:endParaRPr lang="en-US" dirty="0">
              <a:solidFill>
                <a:srgbClr val="CCCCCC"/>
              </a:solidFill>
              <a:highlight>
                <a:srgbClr val="1F1F1F"/>
              </a:highlight>
              <a:latin typeface="Consolas" panose="020B0609020204030204" pitchFamily="49" charset="0"/>
            </a:endParaRPr>
          </a:p>
          <a:p>
            <a:endParaRPr lang="en-US" b="0" dirty="0">
              <a:solidFill>
                <a:srgbClr val="CCCCCC"/>
              </a:solidFill>
              <a:effectLst/>
              <a:highlight>
                <a:srgbClr val="1F1F1F"/>
              </a:highlight>
              <a:latin typeface="Consolas" panose="020B0609020204030204" pitchFamily="49" charset="0"/>
            </a:endParaRPr>
          </a:p>
          <a:p>
            <a:pPr marL="0" marR="0" lvl="0" indent="0" algn="l" rtl="0">
              <a:spcBef>
                <a:spcPts val="0"/>
              </a:spcBef>
              <a:spcAft>
                <a:spcPts val="0"/>
              </a:spcAft>
              <a:buNone/>
            </a:pPr>
            <a:endParaRPr lang="en" dirty="0">
              <a:solidFill>
                <a:srgbClr val="61AFEF"/>
              </a:solidFill>
              <a:latin typeface="Source Code Pro"/>
              <a:ea typeface="Source Code Pro"/>
              <a:cs typeface="Source Code Pro"/>
              <a:sym typeface="Source Code Pro"/>
            </a:endParaRPr>
          </a:p>
          <a:p>
            <a:pPr marL="0" marR="0" lvl="0" indent="0" algn="l" rtl="0">
              <a:spcBef>
                <a:spcPts val="0"/>
              </a:spcBef>
              <a:spcAft>
                <a:spcPts val="0"/>
              </a:spcAft>
              <a:buNone/>
            </a:pPr>
            <a:endParaRPr lang="en" dirty="0">
              <a:solidFill>
                <a:srgbClr val="61AFEF"/>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6614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Node.js program</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3820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endParaRPr kumimoji="0" lang="en-US" altLang="en-US" sz="2400" b="0" kern="0"/>
          </a:p>
        </p:txBody>
      </p:sp>
      <p:sp>
        <p:nvSpPr>
          <p:cNvPr id="2" name="Google Shape;575;p65">
            <a:extLst>
              <a:ext uri="{FF2B5EF4-FFF2-40B4-BE49-F238E27FC236}">
                <a16:creationId xmlns:a16="http://schemas.microsoft.com/office/drawing/2014/main" id="{280DF9EF-F055-4EA9-94DB-04F98E81144D}"/>
              </a:ext>
            </a:extLst>
          </p:cNvPr>
          <p:cNvSpPr/>
          <p:nvPr/>
        </p:nvSpPr>
        <p:spPr>
          <a:xfrm>
            <a:off x="1066800" y="1143000"/>
            <a:ext cx="7162800" cy="3430588"/>
          </a:xfrm>
          <a:prstGeom prst="rect">
            <a:avLst/>
          </a:prstGeom>
          <a:solidFill>
            <a:schemeClr val="tx1"/>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a:solidFill>
                  <a:srgbClr val="6A9955"/>
                </a:solidFill>
                <a:effectLst/>
                <a:highlight>
                  <a:srgbClr val="000000"/>
                </a:highlight>
                <a:latin typeface="Consolas" panose="020B0609020204030204" pitchFamily="49" charset="0"/>
              </a:rPr>
              <a:t>// DELETE [Deleting a Book]</a:t>
            </a:r>
            <a:endParaRPr lang="en-US" sz="1600" b="0" dirty="0">
              <a:solidFill>
                <a:srgbClr val="CCCCCC"/>
              </a:solidFill>
              <a:effectLst/>
              <a:highlight>
                <a:srgbClr val="000000"/>
              </a:highlight>
              <a:latin typeface="Consolas" panose="020B0609020204030204" pitchFamily="49" charset="0"/>
            </a:endParaRPr>
          </a:p>
          <a:p>
            <a:r>
              <a:rPr lang="en-US" sz="1600" b="0" dirty="0">
                <a:solidFill>
                  <a:srgbClr val="4FC1FF"/>
                </a:solidFill>
                <a:effectLst/>
                <a:highlight>
                  <a:srgbClr val="000000"/>
                </a:highlight>
                <a:latin typeface="Consolas" panose="020B0609020204030204" pitchFamily="49" charset="0"/>
              </a:rPr>
              <a:t>app</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FF"/>
                </a:highlight>
                <a:latin typeface="Consolas" panose="020B0609020204030204" pitchFamily="49" charset="0"/>
              </a:rPr>
              <a:t>delete</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"/books/</a:t>
            </a:r>
            <a:r>
              <a:rPr lang="en-US" sz="1600" b="0" dirty="0">
                <a:solidFill>
                  <a:srgbClr val="CE9178"/>
                </a:solidFill>
                <a:effectLst/>
                <a:highlight>
                  <a:srgbClr val="0000FF"/>
                </a:highlight>
                <a:latin typeface="Consolas" panose="020B0609020204030204" pitchFamily="49" charset="0"/>
              </a:rPr>
              <a:t>:id</a:t>
            </a:r>
            <a:r>
              <a:rPr lang="en-US" sz="1600" b="0" dirty="0">
                <a:solidFill>
                  <a:srgbClr val="CE9178"/>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req</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DCDCAA"/>
                </a:solidFill>
                <a:effectLst/>
                <a:highlight>
                  <a:srgbClr val="000000"/>
                </a:highlight>
                <a:latin typeface="Consolas" panose="020B0609020204030204" pitchFamily="49" charset="0"/>
              </a:rPr>
              <a:t>parseInt</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req</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params</a:t>
            </a:r>
            <a:r>
              <a:rPr lang="en-US" sz="1600" b="0" dirty="0">
                <a:solidFill>
                  <a:srgbClr val="CCCCCC"/>
                </a:solidFill>
                <a:effectLst/>
                <a:highlight>
                  <a:srgbClr val="0000FF"/>
                </a:highlight>
                <a:latin typeface="Consolas" panose="020B0609020204030204" pitchFamily="49" charset="0"/>
              </a:rPr>
              <a:t>.</a:t>
            </a:r>
            <a:r>
              <a:rPr lang="en-US" sz="1600" b="0" dirty="0">
                <a:solidFill>
                  <a:srgbClr val="9CDCFE"/>
                </a:solidFill>
                <a:effectLst/>
                <a:highlight>
                  <a:srgbClr val="0000FF"/>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const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findIndex</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 </a:t>
            </a:r>
            <a:r>
              <a:rPr lang="en-US" sz="1600" b="0" dirty="0">
                <a:solidFill>
                  <a:srgbClr val="569CD6"/>
                </a:solidFill>
                <a:effectLst/>
                <a:highlight>
                  <a:srgbClr val="000000"/>
                </a:highlight>
                <a:latin typeface="Consolas" panose="020B0609020204030204" pitchFamily="49" charset="0"/>
              </a:rPr>
              <a:t>=&gt;</a:t>
            </a:r>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a:t>
            </a:r>
            <a:r>
              <a:rPr lang="en-US" sz="1600" b="0" dirty="0">
                <a:solidFill>
                  <a:srgbClr val="CCCCCC"/>
                </a:solidFill>
                <a:effectLst/>
                <a:highlight>
                  <a:srgbClr val="000000"/>
                </a:highlight>
                <a:latin typeface="Consolas" panose="020B0609020204030204" pitchFamily="49" charset="0"/>
              </a:rPr>
              <a:t>.</a:t>
            </a:r>
            <a:r>
              <a:rPr lang="en-US" sz="1600" b="0" dirty="0">
                <a:solidFill>
                  <a:srgbClr val="9CDCFE"/>
                </a:solidFill>
                <a:effectLst/>
                <a:highlight>
                  <a:srgbClr val="000000"/>
                </a:highlight>
                <a:latin typeface="Consolas" panose="020B0609020204030204" pitchFamily="49" charset="0"/>
              </a:rPr>
              <a:t>id</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bookId</a:t>
            </a:r>
            <a:r>
              <a:rPr lang="en-US" sz="1600" b="0" dirty="0">
                <a:solidFill>
                  <a:srgbClr val="CCCCCC"/>
                </a:solidFill>
                <a:effectLst/>
                <a:highlight>
                  <a:srgbClr val="000000"/>
                </a:highlight>
                <a:latin typeface="Consolas" panose="020B0609020204030204" pitchFamily="49" charset="0"/>
              </a:rPr>
              <a:t>);</a:t>
            </a:r>
          </a:p>
          <a:p>
            <a:br>
              <a:rPr lang="en-US" sz="1600" b="0" dirty="0">
                <a:solidFill>
                  <a:srgbClr val="CCCCCC"/>
                </a:solidFill>
                <a:effectLst/>
                <a:highlight>
                  <a:srgbClr val="000000"/>
                </a:highlight>
                <a:latin typeface="Consolas" panose="020B0609020204030204" pitchFamily="49" charset="0"/>
              </a:rPr>
            </a:br>
            <a:r>
              <a:rPr lang="en-US" sz="1600" b="0" dirty="0">
                <a:solidFill>
                  <a:srgbClr val="CCCCCC"/>
                </a:solidFill>
                <a:effectLst/>
                <a:highlight>
                  <a:srgbClr val="000000"/>
                </a:highlight>
                <a:latin typeface="Consolas" panose="020B0609020204030204" pitchFamily="49" charset="0"/>
              </a:rPr>
              <a:t>  </a:t>
            </a:r>
            <a:r>
              <a:rPr lang="en-US" sz="1600" b="0" dirty="0">
                <a:solidFill>
                  <a:srgbClr val="C586C0"/>
                </a:solidFill>
                <a:effectLst/>
                <a:highlight>
                  <a:srgbClr val="000000"/>
                </a:highlight>
                <a:latin typeface="Consolas" panose="020B0609020204030204" pitchFamily="49" charset="0"/>
              </a:rPr>
              <a:t>if</a:t>
            </a:r>
            <a:r>
              <a:rPr lang="en-US" sz="1600" b="0" dirty="0">
                <a:solidFill>
                  <a:srgbClr val="CCCCCC"/>
                </a:solidFill>
                <a:effectLst/>
                <a:highlight>
                  <a:srgbClr val="000000"/>
                </a:highlight>
                <a:latin typeface="Consolas" panose="020B0609020204030204" pitchFamily="49" charset="0"/>
              </a:rPr>
              <a:t> (</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CCCCCC"/>
                </a:solidFill>
                <a:effectLst/>
                <a:highlight>
                  <a:srgbClr val="000000"/>
                </a:highlight>
                <a:latin typeface="Consolas" panose="020B0609020204030204" pitchFamily="49" charset="0"/>
              </a:rPr>
              <a:t> </a:t>
            </a:r>
            <a:r>
              <a:rPr lang="en-US" sz="1600" b="0" dirty="0">
                <a:solidFill>
                  <a:srgbClr val="D4D4D4"/>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1</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books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splice</a:t>
            </a:r>
            <a:r>
              <a:rPr lang="en-US" sz="1600" b="0" dirty="0">
                <a:solidFill>
                  <a:srgbClr val="CCCCCC"/>
                </a:solidFill>
                <a:effectLst/>
                <a:highlight>
                  <a:srgbClr val="000000"/>
                </a:highlight>
                <a:latin typeface="Consolas" panose="020B0609020204030204" pitchFamily="49" charset="0"/>
              </a:rPr>
              <a:t>(</a:t>
            </a:r>
            <a:r>
              <a:rPr lang="en-US" sz="1600" b="0" dirty="0">
                <a:solidFill>
                  <a:srgbClr val="4FC1FF"/>
                </a:solidFill>
                <a:effectLst/>
                <a:highlight>
                  <a:srgbClr val="000000"/>
                </a:highlight>
                <a:latin typeface="Consolas" panose="020B0609020204030204" pitchFamily="49" charset="0"/>
              </a:rPr>
              <a:t>bookIndex</a:t>
            </a:r>
            <a:r>
              <a:rPr lang="en-US" sz="1600" b="0" dirty="0">
                <a:solidFill>
                  <a:srgbClr val="CCCCCC"/>
                </a:solidFill>
                <a:effectLst/>
                <a:highlight>
                  <a:srgbClr val="000000"/>
                </a:highlight>
                <a:latin typeface="Consolas" panose="020B0609020204030204" pitchFamily="49" charset="0"/>
              </a:rPr>
              <a:t>, </a:t>
            </a:r>
            <a:r>
              <a:rPr lang="en-US" sz="1600" b="0" dirty="0">
                <a:solidFill>
                  <a:srgbClr val="B5CEA8"/>
                </a:solidFill>
                <a:effectLst/>
                <a:highlight>
                  <a:srgbClr val="000000"/>
                </a:highlight>
                <a:latin typeface="Consolas" panose="020B0609020204030204" pitchFamily="49" charset="0"/>
              </a:rPr>
              <a:t>1</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status</a:t>
            </a:r>
            <a:r>
              <a:rPr lang="en-US" sz="1600" b="0" dirty="0">
                <a:solidFill>
                  <a:srgbClr val="CCCCCC"/>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204</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send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 </a:t>
            </a:r>
            <a:r>
              <a:rPr lang="en-US" sz="1600" b="0" dirty="0">
                <a:solidFill>
                  <a:srgbClr val="C586C0"/>
                </a:solidFill>
                <a:effectLst/>
                <a:highlight>
                  <a:srgbClr val="000000"/>
                </a:highlight>
                <a:latin typeface="Consolas" panose="020B0609020204030204" pitchFamily="49" charset="0"/>
              </a:rPr>
              <a:t>else</a:t>
            </a:r>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    </a:t>
            </a:r>
            <a:r>
              <a:rPr lang="en-US" sz="1600" b="0" dirty="0">
                <a:solidFill>
                  <a:srgbClr val="9CDCFE"/>
                </a:solidFill>
                <a:effectLst/>
                <a:highlight>
                  <a:srgbClr val="000000"/>
                </a:highlight>
                <a:latin typeface="Consolas" panose="020B0609020204030204" pitchFamily="49" charset="0"/>
              </a:rPr>
              <a:t>res</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status</a:t>
            </a:r>
            <a:r>
              <a:rPr lang="en-US" sz="1600" b="0" dirty="0">
                <a:solidFill>
                  <a:srgbClr val="CCCCCC"/>
                </a:solidFill>
                <a:effectLst/>
                <a:highlight>
                  <a:srgbClr val="000000"/>
                </a:highlight>
                <a:latin typeface="Consolas" panose="020B0609020204030204" pitchFamily="49" charset="0"/>
              </a:rPr>
              <a:t>(</a:t>
            </a:r>
            <a:r>
              <a:rPr lang="en-US" sz="1600" b="0" dirty="0">
                <a:solidFill>
                  <a:srgbClr val="B5CEA8"/>
                </a:solidFill>
                <a:effectLst/>
                <a:highlight>
                  <a:srgbClr val="000000"/>
                </a:highlight>
                <a:latin typeface="Consolas" panose="020B0609020204030204" pitchFamily="49" charset="0"/>
              </a:rPr>
              <a:t>404</a:t>
            </a:r>
            <a:r>
              <a:rPr lang="en-US" sz="1600" b="0" dirty="0">
                <a:solidFill>
                  <a:srgbClr val="CCCCCC"/>
                </a:solidFill>
                <a:effectLst/>
                <a:highlight>
                  <a:srgbClr val="000000"/>
                </a:highlight>
                <a:latin typeface="Consolas" panose="020B0609020204030204" pitchFamily="49" charset="0"/>
              </a:rPr>
              <a:t>).</a:t>
            </a:r>
            <a:r>
              <a:rPr lang="en-US" sz="1600" b="0" dirty="0">
                <a:solidFill>
                  <a:srgbClr val="DCDCAA"/>
                </a:solidFill>
                <a:effectLst/>
                <a:highlight>
                  <a:srgbClr val="000000"/>
                </a:highlight>
                <a:latin typeface="Consolas" panose="020B0609020204030204" pitchFamily="49" charset="0"/>
              </a:rPr>
              <a:t>send</a:t>
            </a:r>
            <a:r>
              <a:rPr lang="en-US" sz="1600" b="0" dirty="0">
                <a:solidFill>
                  <a:srgbClr val="CCCCCC"/>
                </a:solidFill>
                <a:effectLst/>
                <a:highlight>
                  <a:srgbClr val="000000"/>
                </a:highlight>
                <a:latin typeface="Consolas" panose="020B0609020204030204" pitchFamily="49" charset="0"/>
              </a:rPr>
              <a:t>(</a:t>
            </a:r>
            <a:r>
              <a:rPr lang="en-US" sz="1600" b="0" dirty="0">
                <a:solidFill>
                  <a:srgbClr val="CE9178"/>
                </a:solidFill>
                <a:effectLst/>
                <a:highlight>
                  <a:srgbClr val="000000"/>
                </a:highlight>
                <a:latin typeface="Consolas" panose="020B0609020204030204" pitchFamily="49" charset="0"/>
              </a:rPr>
              <a:t>"Book not found"</a:t>
            </a:r>
            <a:r>
              <a:rPr lang="en-US" sz="1600" b="0" dirty="0">
                <a:solidFill>
                  <a:srgbClr val="CCCCCC"/>
                </a:solidFill>
                <a:effectLst/>
                <a:highlight>
                  <a:srgbClr val="000000"/>
                </a:highlight>
                <a:latin typeface="Consolas" panose="020B0609020204030204" pitchFamily="49" charset="0"/>
              </a:rPr>
              <a:t>);</a:t>
            </a:r>
          </a:p>
          <a:p>
            <a:r>
              <a:rPr lang="en-US" sz="1600" b="0" dirty="0">
                <a:solidFill>
                  <a:srgbClr val="CCCCCC"/>
                </a:solidFill>
                <a:effectLst/>
                <a:highlight>
                  <a:srgbClr val="000000"/>
                </a:highlight>
                <a:latin typeface="Consolas" panose="020B0609020204030204" pitchFamily="49" charset="0"/>
              </a:rPr>
              <a:t>  }</a:t>
            </a:r>
          </a:p>
          <a:p>
            <a:r>
              <a:rPr lang="en-US" sz="1600"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147833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B9E7966-1815-4BE1-9E12-E5CE6048D851}"/>
              </a:ext>
            </a:extLst>
          </p:cNvPr>
          <p:cNvSpPr>
            <a:spLocks noGrp="1" noChangeArrowheads="1"/>
          </p:cNvSpPr>
          <p:nvPr>
            <p:ph type="title"/>
          </p:nvPr>
        </p:nvSpPr>
        <p:spPr/>
        <p:txBody>
          <a:bodyPr/>
          <a:lstStyle/>
          <a:p>
            <a:pPr>
              <a:defRPr/>
            </a:pPr>
            <a:r>
              <a:rPr lang="en-US"/>
              <a:t>Objectives</a:t>
            </a:r>
          </a:p>
        </p:txBody>
      </p:sp>
      <p:sp>
        <p:nvSpPr>
          <p:cNvPr id="17411" name="Rectangle 3">
            <a:extLst>
              <a:ext uri="{FF2B5EF4-FFF2-40B4-BE49-F238E27FC236}">
                <a16:creationId xmlns:a16="http://schemas.microsoft.com/office/drawing/2014/main" id="{52456617-88A7-44E3-8DDF-9E847DD049E8}"/>
              </a:ext>
            </a:extLst>
          </p:cNvPr>
          <p:cNvSpPr>
            <a:spLocks noGrp="1" noChangeArrowheads="1"/>
          </p:cNvSpPr>
          <p:nvPr>
            <p:ph type="body" idx="1"/>
          </p:nvPr>
        </p:nvSpPr>
        <p:spPr>
          <a:xfrm>
            <a:off x="457200" y="990600"/>
            <a:ext cx="8153400" cy="4876800"/>
          </a:xfrm>
        </p:spPr>
        <p:txBody>
          <a:bodyPr/>
          <a:lstStyle/>
          <a:p>
            <a:pPr>
              <a:buFont typeface="Wingdings" panose="05000000000000000000" pitchFamily="2" charset="2"/>
              <a:buNone/>
            </a:pPr>
            <a:r>
              <a:rPr lang="en-US" altLang="en-US"/>
              <a:t>At the end of this, you will …..</a:t>
            </a:r>
          </a:p>
          <a:p>
            <a:r>
              <a:rPr lang="en-US" altLang="en-US" b="0"/>
              <a:t>Understand what is Web API</a:t>
            </a:r>
          </a:p>
          <a:p>
            <a:r>
              <a:rPr lang="en-US" altLang="en-US" b="0"/>
              <a:t>Understand why Web API is important</a:t>
            </a:r>
          </a:p>
          <a:p>
            <a:r>
              <a:rPr lang="en-US" altLang="en-US" b="0"/>
              <a:t>Be able to build API using Express</a:t>
            </a:r>
          </a:p>
          <a:p>
            <a:endParaRPr lang="en-US" altLang="en-US" b="0"/>
          </a:p>
          <a:p>
            <a:endParaRPr lang="en-US" altLang="en-US" b="0"/>
          </a:p>
          <a:p>
            <a:endParaRPr lang="en-US" altLang="en-US" b="0"/>
          </a:p>
          <a:p>
            <a:pPr>
              <a:buFont typeface="Wingdings" panose="05000000000000000000" pitchFamily="2" charset="2"/>
              <a:buNone/>
            </a:pPr>
            <a:endParaRPr lang="en-US" altLang="en-US" b="0"/>
          </a:p>
          <a:p>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3F19-0DAA-4D20-B26D-AC7E53197579}"/>
              </a:ext>
            </a:extLst>
          </p:cNvPr>
          <p:cNvSpPr>
            <a:spLocks noGrp="1"/>
          </p:cNvSpPr>
          <p:nvPr>
            <p:ph type="title"/>
          </p:nvPr>
        </p:nvSpPr>
        <p:spPr/>
        <p:txBody>
          <a:bodyPr/>
          <a:lstStyle/>
          <a:p>
            <a:pPr>
              <a:defRPr/>
            </a:pPr>
            <a:r>
              <a:rPr lang="en-US"/>
              <a:t>JSON</a:t>
            </a:r>
          </a:p>
        </p:txBody>
      </p:sp>
      <p:sp>
        <p:nvSpPr>
          <p:cNvPr id="60419" name="Content Placeholder 2">
            <a:extLst>
              <a:ext uri="{FF2B5EF4-FFF2-40B4-BE49-F238E27FC236}">
                <a16:creationId xmlns:a16="http://schemas.microsoft.com/office/drawing/2014/main" id="{1E4D05FC-61BA-4E9A-BECD-3B7A7A1389FB}"/>
              </a:ext>
            </a:extLst>
          </p:cNvPr>
          <p:cNvSpPr>
            <a:spLocks noGrp="1" noChangeArrowheads="1"/>
          </p:cNvSpPr>
          <p:nvPr>
            <p:ph idx="1"/>
          </p:nvPr>
        </p:nvSpPr>
        <p:spPr/>
        <p:txBody>
          <a:bodyPr/>
          <a:lstStyle/>
          <a:p>
            <a:r>
              <a:rPr lang="en-US" altLang="en-US" sz="2800"/>
              <a:t>JSON stands for </a:t>
            </a:r>
            <a:r>
              <a:rPr lang="en-US" altLang="en-US" sz="2800">
                <a:solidFill>
                  <a:srgbClr val="FF0000"/>
                </a:solidFill>
              </a:rPr>
              <a:t>J</a:t>
            </a:r>
            <a:r>
              <a:rPr lang="en-US" altLang="en-US" sz="2800"/>
              <a:t>ava</a:t>
            </a:r>
            <a:r>
              <a:rPr lang="en-US" altLang="en-US" sz="2800">
                <a:solidFill>
                  <a:srgbClr val="FF0000"/>
                </a:solidFill>
              </a:rPr>
              <a:t>S</a:t>
            </a:r>
            <a:r>
              <a:rPr lang="en-US" altLang="en-US" sz="2800"/>
              <a:t>cript </a:t>
            </a:r>
            <a:r>
              <a:rPr lang="en-US" altLang="en-US" sz="2800">
                <a:solidFill>
                  <a:srgbClr val="FF0000"/>
                </a:solidFill>
              </a:rPr>
              <a:t>O</a:t>
            </a:r>
            <a:r>
              <a:rPr lang="en-US" altLang="en-US" sz="2800"/>
              <a:t>bject </a:t>
            </a:r>
            <a:r>
              <a:rPr lang="en-US" altLang="en-US" sz="2800">
                <a:solidFill>
                  <a:srgbClr val="FF0000"/>
                </a:solidFill>
              </a:rPr>
              <a:t>N</a:t>
            </a:r>
            <a:r>
              <a:rPr lang="en-US" altLang="en-US" sz="2800"/>
              <a:t>otation.</a:t>
            </a:r>
          </a:p>
          <a:p>
            <a:r>
              <a:rPr lang="en-US" altLang="en-US" sz="2800"/>
              <a:t>A simple and text-based format for exchanging data between a browser and a server.</a:t>
            </a:r>
          </a:p>
          <a:p>
            <a:r>
              <a:rPr lang="en-US" altLang="en-US" sz="2800"/>
              <a:t>REST API usually returns the response data in JSON format.</a:t>
            </a:r>
          </a:p>
          <a:p>
            <a:pPr lvl="1"/>
            <a:endParaRPr lang="en-US" altLang="en-US" sz="2000">
              <a:solidFill>
                <a:schemeClr val="accent2"/>
              </a:solidFill>
              <a:latin typeface="Trebuchet MS" panose="020B0603020202020204" pitchFamily="34" charset="0"/>
            </a:endParaRPr>
          </a:p>
          <a:p>
            <a:pPr lvl="1"/>
            <a:endParaRPr lang="en-US" altLang="en-US" sz="2000">
              <a:solidFill>
                <a:schemeClr val="accent2"/>
              </a:solidFill>
              <a:latin typeface="Trebuchet MS" panose="020B0603020202020204" pitchFamily="34" charset="0"/>
            </a:endParaRPr>
          </a:p>
        </p:txBody>
      </p:sp>
      <p:pic>
        <p:nvPicPr>
          <p:cNvPr id="3" name="Picture 1">
            <a:extLst>
              <a:ext uri="{FF2B5EF4-FFF2-40B4-BE49-F238E27FC236}">
                <a16:creationId xmlns:a16="http://schemas.microsoft.com/office/drawing/2014/main" id="{17E67907-1A14-D02B-A10E-17CD4A5468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5837" y="3657600"/>
            <a:ext cx="71723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20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3F19-0DAA-4D20-B26D-AC7E53197579}"/>
              </a:ext>
            </a:extLst>
          </p:cNvPr>
          <p:cNvSpPr>
            <a:spLocks noGrp="1"/>
          </p:cNvSpPr>
          <p:nvPr>
            <p:ph type="title"/>
          </p:nvPr>
        </p:nvSpPr>
        <p:spPr/>
        <p:txBody>
          <a:bodyPr/>
          <a:lstStyle/>
          <a:p>
            <a:pPr>
              <a:defRPr/>
            </a:pPr>
            <a:r>
              <a:rPr lang="en-US" err="1"/>
              <a:t>Json</a:t>
            </a:r>
            <a:r>
              <a:rPr lang="en-US"/>
              <a:t> - Object</a:t>
            </a:r>
          </a:p>
        </p:txBody>
      </p:sp>
      <p:sp>
        <p:nvSpPr>
          <p:cNvPr id="60419" name="Content Placeholder 2">
            <a:extLst>
              <a:ext uri="{FF2B5EF4-FFF2-40B4-BE49-F238E27FC236}">
                <a16:creationId xmlns:a16="http://schemas.microsoft.com/office/drawing/2014/main" id="{1E4D05FC-61BA-4E9A-BECD-3B7A7A1389FB}"/>
              </a:ext>
            </a:extLst>
          </p:cNvPr>
          <p:cNvSpPr>
            <a:spLocks noGrp="1" noChangeArrowheads="1"/>
          </p:cNvSpPr>
          <p:nvPr>
            <p:ph idx="1"/>
          </p:nvPr>
        </p:nvSpPr>
        <p:spPr/>
        <p:txBody>
          <a:bodyPr/>
          <a:lstStyle/>
          <a:p>
            <a:r>
              <a:rPr lang="en-US" altLang="en-US" sz="2800"/>
              <a:t>An </a:t>
            </a:r>
            <a:r>
              <a:rPr lang="en-US" altLang="en-US" sz="2800" i="1"/>
              <a:t>object</a:t>
            </a:r>
            <a:r>
              <a:rPr lang="en-US" altLang="en-US" sz="2800"/>
              <a:t> is an </a:t>
            </a:r>
            <a:r>
              <a:rPr lang="en-US" altLang="en-US" sz="2800">
                <a:solidFill>
                  <a:srgbClr val="FF0000"/>
                </a:solidFill>
              </a:rPr>
              <a:t>unordered </a:t>
            </a:r>
            <a:r>
              <a:rPr lang="en-US" altLang="en-US" sz="2800"/>
              <a:t>set of name/value pairs</a:t>
            </a:r>
          </a:p>
          <a:p>
            <a:pPr lvl="1"/>
            <a:r>
              <a:rPr lang="en-US" altLang="en-US" sz="2400"/>
              <a:t>The pairs are enclosed within braces, </a:t>
            </a:r>
            <a:r>
              <a:rPr lang="en-US" altLang="en-US" sz="2400">
                <a:solidFill>
                  <a:srgbClr val="FF0000"/>
                </a:solidFill>
              </a:rPr>
              <a:t>{ }</a:t>
            </a:r>
          </a:p>
          <a:p>
            <a:pPr lvl="1"/>
            <a:r>
              <a:rPr lang="en-US" altLang="en-US" sz="2400"/>
              <a:t>There is a </a:t>
            </a:r>
            <a:r>
              <a:rPr lang="en-US" altLang="en-US" sz="2400">
                <a:solidFill>
                  <a:srgbClr val="FF0000"/>
                </a:solidFill>
              </a:rPr>
              <a:t>colon</a:t>
            </a:r>
            <a:r>
              <a:rPr lang="en-US" altLang="en-US" sz="2400"/>
              <a:t> between the name and the value</a:t>
            </a:r>
          </a:p>
          <a:p>
            <a:pPr lvl="1"/>
            <a:r>
              <a:rPr lang="en-US" altLang="en-US" sz="2400"/>
              <a:t>Pairs are separated by </a:t>
            </a:r>
            <a:r>
              <a:rPr lang="en-US" altLang="en-US" sz="2400">
                <a:solidFill>
                  <a:srgbClr val="FF0000"/>
                </a:solidFill>
              </a:rPr>
              <a:t>commas</a:t>
            </a:r>
          </a:p>
          <a:p>
            <a:pPr lvl="1"/>
            <a:r>
              <a:rPr lang="en-US" altLang="en-US" sz="2400"/>
              <a:t>A value can be: A string, a number, true, false, null, an object, or an array</a:t>
            </a:r>
          </a:p>
          <a:p>
            <a:pPr lvl="1"/>
            <a:r>
              <a:rPr lang="en-US" altLang="en-US" sz="2400"/>
              <a:t>Values can be nested</a:t>
            </a:r>
            <a:endParaRPr lang="en-US" altLang="en-US" sz="2400">
              <a:solidFill>
                <a:srgbClr val="FF0000"/>
              </a:solidFill>
            </a:endParaRPr>
          </a:p>
          <a:p>
            <a:pPr lvl="1"/>
            <a:r>
              <a:rPr lang="en-US" altLang="en-US" sz="2400"/>
              <a:t>Example: </a:t>
            </a:r>
            <a:r>
              <a:rPr lang="en-US" altLang="en-US" sz="2000">
                <a:solidFill>
                  <a:schemeClr val="accent2"/>
                </a:solidFill>
                <a:latin typeface="Trebuchet MS" panose="020B0603020202020204" pitchFamily="34" charset="0"/>
              </a:rPr>
              <a:t>{"studentID": "</a:t>
            </a:r>
            <a:r>
              <a:rPr lang="fi-FI" altLang="en-US" sz="2000">
                <a:solidFill>
                  <a:schemeClr val="accent2"/>
                </a:solidFill>
                <a:latin typeface="Trebuchet MS" panose="020B0603020202020204" pitchFamily="34" charset="0"/>
              </a:rPr>
              <a:t>10112345F</a:t>
            </a:r>
            <a:r>
              <a:rPr lang="en-US" altLang="en-US" sz="2000">
                <a:solidFill>
                  <a:schemeClr val="accent2"/>
                </a:solidFill>
                <a:latin typeface="Trebuchet MS" panose="020B0603020202020204" pitchFamily="34" charset="0"/>
              </a:rPr>
              <a:t>", "YearJoin": 2017}</a:t>
            </a:r>
          </a:p>
          <a:p>
            <a:pPr lvl="1"/>
            <a:endParaRPr lang="en-US" altLang="en-US" sz="2000">
              <a:solidFill>
                <a:schemeClr val="accent2"/>
              </a:solidFill>
              <a:latin typeface="Trebuchet MS" panose="020B0603020202020204" pitchFamily="34" charset="0"/>
            </a:endParaRPr>
          </a:p>
          <a:p>
            <a:pPr lvl="1"/>
            <a:endParaRPr lang="en-US" altLang="en-US" sz="2000">
              <a:solidFill>
                <a:schemeClr val="accent2"/>
              </a:solidFill>
              <a:latin typeface="Trebuchet MS" panose="020B0603020202020204" pitchFamily="34" charset="0"/>
            </a:endParaRPr>
          </a:p>
        </p:txBody>
      </p:sp>
      <p:sp>
        <p:nvSpPr>
          <p:cNvPr id="4" name="Left Brace 3">
            <a:extLst>
              <a:ext uri="{FF2B5EF4-FFF2-40B4-BE49-F238E27FC236}">
                <a16:creationId xmlns:a16="http://schemas.microsoft.com/office/drawing/2014/main" id="{D9C1FBEF-2D1F-46FD-B501-D250071516FB}"/>
              </a:ext>
            </a:extLst>
          </p:cNvPr>
          <p:cNvSpPr/>
          <p:nvPr/>
        </p:nvSpPr>
        <p:spPr>
          <a:xfrm rot="16200000">
            <a:off x="3105943" y="4133057"/>
            <a:ext cx="188913" cy="1066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5" name="TextBox 4">
            <a:extLst>
              <a:ext uri="{FF2B5EF4-FFF2-40B4-BE49-F238E27FC236}">
                <a16:creationId xmlns:a16="http://schemas.microsoft.com/office/drawing/2014/main" id="{507A2185-9038-4A6D-816C-87D4253276C1}"/>
              </a:ext>
            </a:extLst>
          </p:cNvPr>
          <p:cNvSpPr txBox="1">
            <a:spLocks noChangeArrowheads="1"/>
          </p:cNvSpPr>
          <p:nvPr/>
        </p:nvSpPr>
        <p:spPr bwMode="auto">
          <a:xfrm>
            <a:off x="2673350" y="4816475"/>
            <a:ext cx="1035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a:latin typeface="Verdana" panose="020B0604030504040204" pitchFamily="34" charset="0"/>
              </a:rPr>
              <a:t>Name</a:t>
            </a:r>
          </a:p>
        </p:txBody>
      </p:sp>
      <p:sp>
        <p:nvSpPr>
          <p:cNvPr id="6" name="Left Brace 5">
            <a:extLst>
              <a:ext uri="{FF2B5EF4-FFF2-40B4-BE49-F238E27FC236}">
                <a16:creationId xmlns:a16="http://schemas.microsoft.com/office/drawing/2014/main" id="{4FDAD55D-F862-4F27-A50E-6980700D463E}"/>
              </a:ext>
            </a:extLst>
          </p:cNvPr>
          <p:cNvSpPr/>
          <p:nvPr/>
        </p:nvSpPr>
        <p:spPr>
          <a:xfrm rot="16200000">
            <a:off x="4763293" y="3999707"/>
            <a:ext cx="150813" cy="1295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7" name="TextBox 6">
            <a:extLst>
              <a:ext uri="{FF2B5EF4-FFF2-40B4-BE49-F238E27FC236}">
                <a16:creationId xmlns:a16="http://schemas.microsoft.com/office/drawing/2014/main" id="{D92454B3-8B39-4CAB-A233-0A1E19F943F8}"/>
              </a:ext>
            </a:extLst>
          </p:cNvPr>
          <p:cNvSpPr txBox="1">
            <a:spLocks noChangeArrowheads="1"/>
          </p:cNvSpPr>
          <p:nvPr/>
        </p:nvSpPr>
        <p:spPr bwMode="auto">
          <a:xfrm>
            <a:off x="4191000" y="4775200"/>
            <a:ext cx="137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pPr>
            <a:r>
              <a:rPr kumimoji="0" lang="en-US" altLang="en-US" sz="1600" b="0">
                <a:latin typeface="Verdana" panose="020B0604030504040204" pitchFamily="34" charset="0"/>
              </a:rPr>
              <a:t>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B6AE-1A02-4B16-980C-2AB9B7ED2D95}"/>
              </a:ext>
            </a:extLst>
          </p:cNvPr>
          <p:cNvSpPr>
            <a:spLocks noGrp="1"/>
          </p:cNvSpPr>
          <p:nvPr>
            <p:ph type="title"/>
          </p:nvPr>
        </p:nvSpPr>
        <p:spPr/>
        <p:txBody>
          <a:bodyPr/>
          <a:lstStyle/>
          <a:p>
            <a:pPr>
              <a:defRPr/>
            </a:pPr>
            <a:r>
              <a:rPr lang="en-US" err="1"/>
              <a:t>Json</a:t>
            </a:r>
            <a:r>
              <a:rPr lang="en-US"/>
              <a:t> - Array</a:t>
            </a:r>
          </a:p>
        </p:txBody>
      </p:sp>
      <p:sp>
        <p:nvSpPr>
          <p:cNvPr id="61443" name="Content Placeholder 2">
            <a:extLst>
              <a:ext uri="{FF2B5EF4-FFF2-40B4-BE49-F238E27FC236}">
                <a16:creationId xmlns:a16="http://schemas.microsoft.com/office/drawing/2014/main" id="{E7AAEC55-A908-409C-84D5-E21784B2D1AA}"/>
              </a:ext>
            </a:extLst>
          </p:cNvPr>
          <p:cNvSpPr>
            <a:spLocks noGrp="1" noChangeArrowheads="1"/>
          </p:cNvSpPr>
          <p:nvPr>
            <p:ph idx="1"/>
          </p:nvPr>
        </p:nvSpPr>
        <p:spPr>
          <a:xfrm>
            <a:off x="381000" y="838200"/>
            <a:ext cx="8153400" cy="2209800"/>
          </a:xfrm>
        </p:spPr>
        <p:txBody>
          <a:bodyPr/>
          <a:lstStyle/>
          <a:p>
            <a:r>
              <a:rPr lang="en-US" altLang="en-US" sz="2800"/>
              <a:t>An </a:t>
            </a:r>
            <a:r>
              <a:rPr lang="en-US" altLang="en-US" sz="2800" i="1"/>
              <a:t>array</a:t>
            </a:r>
            <a:r>
              <a:rPr lang="en-US" altLang="en-US" sz="2800"/>
              <a:t> is an </a:t>
            </a:r>
            <a:r>
              <a:rPr lang="en-US" altLang="en-US" sz="2800">
                <a:solidFill>
                  <a:srgbClr val="FF0000"/>
                </a:solidFill>
              </a:rPr>
              <a:t>ordered</a:t>
            </a:r>
            <a:r>
              <a:rPr lang="en-US" altLang="en-US" sz="2800"/>
              <a:t> collection of values</a:t>
            </a:r>
          </a:p>
          <a:p>
            <a:pPr lvl="1"/>
            <a:r>
              <a:rPr lang="en-US" altLang="en-US" sz="2400"/>
              <a:t>The values are enclosed within brackets, </a:t>
            </a:r>
            <a:r>
              <a:rPr lang="en-US" altLang="en-US" sz="2400">
                <a:solidFill>
                  <a:srgbClr val="FF0000"/>
                </a:solidFill>
              </a:rPr>
              <a:t>[ ]</a:t>
            </a:r>
          </a:p>
          <a:p>
            <a:pPr lvl="1"/>
            <a:r>
              <a:rPr lang="en-US" altLang="en-US" sz="2400"/>
              <a:t>Values are separated by </a:t>
            </a:r>
            <a:r>
              <a:rPr lang="en-US" altLang="en-US" sz="2400">
                <a:solidFill>
                  <a:srgbClr val="FF0000"/>
                </a:solidFill>
              </a:rPr>
              <a:t>commas</a:t>
            </a:r>
          </a:p>
          <a:p>
            <a:pPr lvl="1"/>
            <a:r>
              <a:rPr lang="en-US" altLang="en-US" sz="2400"/>
              <a:t>Example: </a:t>
            </a:r>
            <a:r>
              <a:rPr lang="en-US" altLang="en-US" sz="2400">
                <a:solidFill>
                  <a:schemeClr val="accent2"/>
                </a:solidFill>
                <a:latin typeface="Trebuchet MS" panose="020B0603020202020204" pitchFamily="34" charset="0"/>
              </a:rPr>
              <a:t>[ "html", ”xml", "css"  ]</a:t>
            </a:r>
          </a:p>
        </p:txBody>
      </p:sp>
      <p:pic>
        <p:nvPicPr>
          <p:cNvPr id="61444" name="Picture 7">
            <a:extLst>
              <a:ext uri="{FF2B5EF4-FFF2-40B4-BE49-F238E27FC236}">
                <a16:creationId xmlns:a16="http://schemas.microsoft.com/office/drawing/2014/main" id="{2B94FA19-262C-43CC-8D74-1F78164721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70200"/>
            <a:ext cx="71120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Brace 8">
            <a:extLst>
              <a:ext uri="{FF2B5EF4-FFF2-40B4-BE49-F238E27FC236}">
                <a16:creationId xmlns:a16="http://schemas.microsoft.com/office/drawing/2014/main" id="{34F8E1E8-D1DA-4FC2-92CE-0BDBFC93DAEF}"/>
              </a:ext>
            </a:extLst>
          </p:cNvPr>
          <p:cNvSpPr/>
          <p:nvPr/>
        </p:nvSpPr>
        <p:spPr>
          <a:xfrm>
            <a:off x="8458200" y="2690813"/>
            <a:ext cx="111125" cy="332898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0" name="TextBox 9">
            <a:extLst>
              <a:ext uri="{FF2B5EF4-FFF2-40B4-BE49-F238E27FC236}">
                <a16:creationId xmlns:a16="http://schemas.microsoft.com/office/drawing/2014/main" id="{DC3A98F1-7E69-4E03-BC3B-734E04B03F3C}"/>
              </a:ext>
            </a:extLst>
          </p:cNvPr>
          <p:cNvSpPr txBox="1">
            <a:spLocks noChangeArrowheads="1"/>
          </p:cNvSpPr>
          <p:nvPr/>
        </p:nvSpPr>
        <p:spPr bwMode="auto">
          <a:xfrm>
            <a:off x="8580438" y="4241800"/>
            <a:ext cx="3581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Array</a:t>
            </a:r>
          </a:p>
        </p:txBody>
      </p:sp>
      <p:sp>
        <p:nvSpPr>
          <p:cNvPr id="11" name="Right Brace 10">
            <a:extLst>
              <a:ext uri="{FF2B5EF4-FFF2-40B4-BE49-F238E27FC236}">
                <a16:creationId xmlns:a16="http://schemas.microsoft.com/office/drawing/2014/main" id="{A228C2BE-E4D5-491E-A99A-76DE54356A40}"/>
              </a:ext>
            </a:extLst>
          </p:cNvPr>
          <p:cNvSpPr/>
          <p:nvPr/>
        </p:nvSpPr>
        <p:spPr>
          <a:xfrm>
            <a:off x="7381875" y="3860800"/>
            <a:ext cx="238125" cy="509588"/>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2" name="TextBox 11">
            <a:extLst>
              <a:ext uri="{FF2B5EF4-FFF2-40B4-BE49-F238E27FC236}">
                <a16:creationId xmlns:a16="http://schemas.microsoft.com/office/drawing/2014/main" id="{068E4AD9-03A1-4DED-A8EA-69A60380E026}"/>
              </a:ext>
            </a:extLst>
          </p:cNvPr>
          <p:cNvSpPr txBox="1">
            <a:spLocks noChangeArrowheads="1"/>
          </p:cNvSpPr>
          <p:nvPr/>
        </p:nvSpPr>
        <p:spPr bwMode="auto">
          <a:xfrm>
            <a:off x="7620000" y="3886200"/>
            <a:ext cx="358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Nested</a:t>
            </a:r>
            <a:br>
              <a:rPr kumimoji="0" lang="en-US" altLang="en-US" sz="1200">
                <a:solidFill>
                  <a:srgbClr val="00B050"/>
                </a:solidFill>
                <a:latin typeface="Verdana" panose="020B0604030504040204" pitchFamily="34" charset="0"/>
              </a:rPr>
            </a:br>
            <a:r>
              <a:rPr kumimoji="0" lang="en-US" altLang="en-US" sz="1200">
                <a:solidFill>
                  <a:srgbClr val="00B050"/>
                </a:solidFill>
                <a:latin typeface="Verdana" panose="020B0604030504040204" pitchFamily="34" charset="0"/>
              </a:rPr>
              <a:t>Array</a:t>
            </a:r>
          </a:p>
        </p:txBody>
      </p:sp>
      <p:sp>
        <p:nvSpPr>
          <p:cNvPr id="13" name="Right Brace 12">
            <a:extLst>
              <a:ext uri="{FF2B5EF4-FFF2-40B4-BE49-F238E27FC236}">
                <a16:creationId xmlns:a16="http://schemas.microsoft.com/office/drawing/2014/main" id="{4584E7A2-5EAB-4DA5-8E31-5355D31EDBD9}"/>
              </a:ext>
            </a:extLst>
          </p:cNvPr>
          <p:cNvSpPr/>
          <p:nvPr/>
        </p:nvSpPr>
        <p:spPr>
          <a:xfrm>
            <a:off x="7416800" y="5260975"/>
            <a:ext cx="203200" cy="58102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sp>
        <p:nvSpPr>
          <p:cNvPr id="14" name="TextBox 13">
            <a:extLst>
              <a:ext uri="{FF2B5EF4-FFF2-40B4-BE49-F238E27FC236}">
                <a16:creationId xmlns:a16="http://schemas.microsoft.com/office/drawing/2014/main" id="{D442652D-4D08-4BB5-A6AA-B92A20AC5CAB}"/>
              </a:ext>
            </a:extLst>
          </p:cNvPr>
          <p:cNvSpPr txBox="1">
            <a:spLocks noChangeArrowheads="1"/>
          </p:cNvSpPr>
          <p:nvPr/>
        </p:nvSpPr>
        <p:spPr bwMode="auto">
          <a:xfrm>
            <a:off x="7620000" y="5346700"/>
            <a:ext cx="358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200">
                <a:solidFill>
                  <a:srgbClr val="00B050"/>
                </a:solidFill>
                <a:latin typeface="Verdana" panose="020B0604030504040204" pitchFamily="34" charset="0"/>
              </a:rPr>
              <a:t>Nested</a:t>
            </a:r>
            <a:br>
              <a:rPr kumimoji="0" lang="en-US" altLang="en-US" sz="1200">
                <a:solidFill>
                  <a:srgbClr val="00B050"/>
                </a:solidFill>
                <a:latin typeface="Verdana" panose="020B0604030504040204" pitchFamily="34" charset="0"/>
              </a:rPr>
            </a:br>
            <a:r>
              <a:rPr kumimoji="0" lang="en-US" altLang="en-US" sz="1200">
                <a:solidFill>
                  <a:srgbClr val="00B050"/>
                </a:solidFill>
                <a:latin typeface="Verdana" panose="020B0604030504040204" pitchFamily="34" charset="0"/>
              </a:rPr>
              <a:t>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Middleware</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153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Middleware refers to a concept where function can be used to process incoming requests before they reach their final destination and handle outgoing responses before they are sent back to the client.</a:t>
            </a:r>
          </a:p>
          <a:p>
            <a:pPr>
              <a:defRPr/>
            </a:pPr>
            <a:r>
              <a:rPr kumimoji="0" lang="en-US" altLang="en-US" sz="2800" b="0" kern="0"/>
              <a:t>These functions sit between the initial request and the final response, hence the term “middleware”.</a:t>
            </a:r>
          </a:p>
          <a:p>
            <a:pPr>
              <a:defRPr/>
            </a:pPr>
            <a:r>
              <a:rPr kumimoji="0" lang="en-US" altLang="en-US" sz="2800" b="0" kern="0"/>
              <a:t>These functions have access to the request object (</a:t>
            </a:r>
            <a:r>
              <a:rPr kumimoji="0" lang="en-US" altLang="en-US" sz="2800" b="0" kern="0">
                <a:solidFill>
                  <a:srgbClr val="FF0000"/>
                </a:solidFill>
              </a:rPr>
              <a:t>req</a:t>
            </a:r>
            <a:r>
              <a:rPr kumimoji="0" lang="en-US" altLang="en-US" sz="2800" b="0" kern="0"/>
              <a:t>), the response object (</a:t>
            </a:r>
            <a:r>
              <a:rPr kumimoji="0" lang="en-US" altLang="en-US" sz="2800" b="0" kern="0">
                <a:solidFill>
                  <a:srgbClr val="FF0000"/>
                </a:solidFill>
              </a:rPr>
              <a:t>res</a:t>
            </a:r>
            <a:r>
              <a:rPr kumimoji="0" lang="en-US" altLang="en-US" sz="2800" b="0" kern="0"/>
              <a:t>), and the </a:t>
            </a:r>
            <a:r>
              <a:rPr kumimoji="0" lang="en-US" altLang="en-US" sz="2800" b="0" kern="0">
                <a:solidFill>
                  <a:srgbClr val="FF0000"/>
                </a:solidFill>
              </a:rPr>
              <a:t>next</a:t>
            </a:r>
            <a:r>
              <a:rPr kumimoji="0" lang="en-US" altLang="en-US" sz="2800" b="0" kern="0"/>
              <a:t> middleware function in the application’s request-response cycle.</a:t>
            </a:r>
          </a:p>
          <a:p>
            <a:pPr>
              <a:defRPr/>
            </a:pPr>
            <a:endParaRPr kumimoji="0" lang="en-US" altLang="en-US" sz="2800" b="0" kern="0"/>
          </a:p>
        </p:txBody>
      </p:sp>
    </p:spTree>
    <p:extLst>
      <p:ext uri="{BB962C8B-B14F-4D97-AF65-F5344CB8AC3E}">
        <p14:creationId xmlns:p14="http://schemas.microsoft.com/office/powerpoint/2010/main" val="2196651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7E299DC9-3A42-4484-89BF-C1118A6150BF}"/>
              </a:ext>
            </a:extLst>
          </p:cNvPr>
          <p:cNvSpPr>
            <a:spLocks noGrp="1" noChangeArrowheads="1"/>
          </p:cNvSpPr>
          <p:nvPr>
            <p:ph type="title"/>
          </p:nvPr>
        </p:nvSpPr>
        <p:spPr/>
        <p:txBody>
          <a:bodyPr/>
          <a:lstStyle/>
          <a:p>
            <a:pPr>
              <a:defRPr/>
            </a:pPr>
            <a:r>
              <a:rPr lang="en-US"/>
              <a:t>Summary</a:t>
            </a:r>
          </a:p>
        </p:txBody>
      </p:sp>
      <p:sp>
        <p:nvSpPr>
          <p:cNvPr id="64515" name="Rectangle 3">
            <a:extLst>
              <a:ext uri="{FF2B5EF4-FFF2-40B4-BE49-F238E27FC236}">
                <a16:creationId xmlns:a16="http://schemas.microsoft.com/office/drawing/2014/main" id="{D752EFB0-C1A2-4C3D-BDF9-FCFC9477EB5B}"/>
              </a:ext>
            </a:extLst>
          </p:cNvPr>
          <p:cNvSpPr txBox="1">
            <a:spLocks noChangeArrowheads="1"/>
          </p:cNvSpPr>
          <p:nvPr/>
        </p:nvSpPr>
        <p:spPr bwMode="auto">
          <a:xfrm>
            <a:off x="396875" y="823913"/>
            <a:ext cx="8442325"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r>
              <a:rPr kumimoji="0" lang="en-US" altLang="en-US" sz="2800" b="0"/>
              <a:t>Web API allows apps worked on various platforms to retrieve or manipulate data seamlessly through HTTP protocol.</a:t>
            </a:r>
          </a:p>
          <a:p>
            <a:r>
              <a:rPr kumimoji="0" lang="en-US" altLang="en-US" sz="2800" b="0"/>
              <a:t>Use of a Web API will make the architecture of your application much cleaner, making it easier to add or modify features as your project progresses.  Separating Business Logic from presentation layer also make apps lightweight – easier to install at various platform.</a:t>
            </a:r>
          </a:p>
          <a:p>
            <a:r>
              <a:rPr kumimoji="0" lang="en-US" altLang="en-US" sz="2800" b="0"/>
              <a:t>REST is an architectural pattern which is based on HTTP and uses HTTP requests, responses, verbs and status codes to communicate. The fact that REST services use HTTP means they can be consumed by almost any online device or application.</a:t>
            </a:r>
          </a:p>
          <a:p>
            <a:endParaRPr kumimoji="0" lang="en-US" altLang="en-US" sz="28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680A10E7-21FB-406B-9E4F-F103998FAF89}"/>
              </a:ext>
            </a:extLst>
          </p:cNvPr>
          <p:cNvSpPr>
            <a:spLocks noGrp="1" noChangeArrowheads="1"/>
          </p:cNvSpPr>
          <p:nvPr>
            <p:ph type="body" idx="1"/>
          </p:nvPr>
        </p:nvSpPr>
        <p:spPr>
          <a:xfrm>
            <a:off x="457200" y="990600"/>
            <a:ext cx="8153400" cy="5181600"/>
          </a:xfrm>
        </p:spPr>
        <p:txBody>
          <a:bodyPr/>
          <a:lstStyle/>
          <a:p>
            <a:pPr>
              <a:defRPr/>
            </a:pPr>
            <a:r>
              <a:rPr lang="en-US" altLang="en-US" b="0"/>
              <a:t>What is Web API</a:t>
            </a:r>
          </a:p>
          <a:p>
            <a:pPr>
              <a:defRPr/>
            </a:pPr>
            <a:r>
              <a:rPr lang="en-US" altLang="en-US" b="0"/>
              <a:t>Advantages of Using Web API</a:t>
            </a:r>
          </a:p>
          <a:p>
            <a:pPr>
              <a:defRPr/>
            </a:pPr>
            <a:r>
              <a:rPr lang="en-US" altLang="en-US" b="0"/>
              <a:t>What is REST API</a:t>
            </a:r>
          </a:p>
          <a:p>
            <a:pPr>
              <a:defRPr/>
            </a:pPr>
            <a:r>
              <a:rPr lang="en-US" altLang="en-US" b="0"/>
              <a:t>How REST APIs work</a:t>
            </a:r>
          </a:p>
          <a:p>
            <a:pPr>
              <a:defRPr/>
            </a:pPr>
            <a:r>
              <a:rPr lang="en-US" altLang="en-US" b="0"/>
              <a:t>Node.js program</a:t>
            </a:r>
          </a:p>
          <a:p>
            <a:pPr>
              <a:defRPr/>
            </a:pPr>
            <a:r>
              <a:rPr lang="en-US" altLang="en-US" b="0"/>
              <a:t>JSON</a:t>
            </a:r>
          </a:p>
          <a:p>
            <a:pPr>
              <a:defRPr/>
            </a:pPr>
            <a:r>
              <a:rPr lang="en-US" altLang="en-US" b="0"/>
              <a:t>Middleware</a:t>
            </a:r>
          </a:p>
          <a:p>
            <a:pPr>
              <a:defRPr/>
            </a:pPr>
            <a:endParaRPr lang="en-US" altLang="en-US" b="0"/>
          </a:p>
          <a:p>
            <a:pPr>
              <a:defRPr/>
            </a:pPr>
            <a:endParaRPr lang="en-US" altLang="en-US"/>
          </a:p>
          <a:p>
            <a:pPr>
              <a:defRPr/>
            </a:pPr>
            <a:endParaRPr lang="en-US" altLang="en-US"/>
          </a:p>
        </p:txBody>
      </p:sp>
      <p:sp>
        <p:nvSpPr>
          <p:cNvPr id="125954" name="Rectangle 2">
            <a:extLst>
              <a:ext uri="{FF2B5EF4-FFF2-40B4-BE49-F238E27FC236}">
                <a16:creationId xmlns:a16="http://schemas.microsoft.com/office/drawing/2014/main" id="{0BD9B2CA-68CE-4419-8D5B-C4419A16B71E}"/>
              </a:ext>
            </a:extLst>
          </p:cNvPr>
          <p:cNvSpPr>
            <a:spLocks noGrp="1" noChangeArrowheads="1"/>
          </p:cNvSpPr>
          <p:nvPr>
            <p:ph type="title"/>
          </p:nvPr>
        </p:nvSpPr>
        <p:spPr/>
        <p:txBody>
          <a:bodyPr/>
          <a:lstStyle/>
          <a:p>
            <a:pPr>
              <a:defRPr/>
            </a:pPr>
            <a:r>
              <a:rPr lang="en-US"/>
              <a:t>Topics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C36B8F99-50E8-4756-83C8-880753203857}"/>
              </a:ext>
            </a:extLst>
          </p:cNvPr>
          <p:cNvSpPr>
            <a:spLocks noGrp="1" noChangeArrowheads="1"/>
          </p:cNvSpPr>
          <p:nvPr>
            <p:ph type="body" idx="1"/>
          </p:nvPr>
        </p:nvSpPr>
        <p:spPr>
          <a:xfrm>
            <a:off x="381000" y="787400"/>
            <a:ext cx="8382000" cy="5410200"/>
          </a:xfrm>
        </p:spPr>
        <p:txBody>
          <a:bodyPr/>
          <a:lstStyle/>
          <a:p>
            <a:pPr>
              <a:defRPr/>
            </a:pPr>
            <a:r>
              <a:rPr lang="en-US" sz="3200" b="0"/>
              <a:t>What is an API</a:t>
            </a:r>
            <a:br>
              <a:rPr lang="en-US" sz="3200" b="0"/>
            </a:br>
            <a:r>
              <a:rPr lang="en-US" sz="2400" b="0">
                <a:hlinkClick r:id="rId3"/>
              </a:rPr>
              <a:t>https://www.postman.com/what-is-an-api</a:t>
            </a:r>
            <a:endParaRPr lang="en-US" sz="2400" b="0"/>
          </a:p>
          <a:p>
            <a:pPr>
              <a:spcBef>
                <a:spcPts val="600"/>
              </a:spcBef>
              <a:defRPr/>
            </a:pPr>
            <a:r>
              <a:rPr lang="en-US" sz="2800" b="0"/>
              <a:t>REST API vs WEB API: Everything you need to know </a:t>
            </a:r>
            <a:r>
              <a:rPr lang="en-US" sz="2400" b="0">
                <a:hlinkClick r:id="rId4"/>
              </a:rPr>
              <a:t>https://kinsta.com/blog/rest-api-vs-web-api/</a:t>
            </a:r>
            <a:endParaRPr lang="en-US" sz="2800" b="0"/>
          </a:p>
          <a:p>
            <a:pPr>
              <a:spcBef>
                <a:spcPts val="600"/>
              </a:spcBef>
              <a:defRPr/>
            </a:pPr>
            <a:r>
              <a:rPr lang="en-US" sz="2800" b="0"/>
              <a:t>Node.js - RESTful API </a:t>
            </a:r>
            <a:r>
              <a:rPr lang="en-US" sz="2400" b="0">
                <a:hlinkClick r:id="rId5"/>
              </a:rPr>
              <a:t>https://www.tutorialspoint.com/nodejs/nodejs_restful_api.htm</a:t>
            </a:r>
            <a:endParaRPr lang="en-US" sz="2800" b="0"/>
          </a:p>
          <a:p>
            <a:pPr>
              <a:spcBef>
                <a:spcPts val="600"/>
              </a:spcBef>
              <a:defRPr/>
            </a:pPr>
            <a:r>
              <a:rPr lang="en-US" sz="2800" b="0"/>
              <a:t>Creating a REST API with Node.js and Express: A step-by-step guide</a:t>
            </a:r>
            <a:br>
              <a:rPr lang="en-US" sz="2800" b="0"/>
            </a:br>
            <a:r>
              <a:rPr lang="en-US" sz="2400" b="0">
                <a:hlinkClick r:id="rId6"/>
              </a:rPr>
              <a:t>https://levelup.gitconnected.com/creating-a-rest-api-with-node-js-and-express-a-step-by-step-guide-3bd7188fa219</a:t>
            </a:r>
            <a:endParaRPr lang="en-US" altLang="en-US"/>
          </a:p>
          <a:p>
            <a:pPr>
              <a:defRPr/>
            </a:pPr>
            <a:r>
              <a:rPr lang="en-US" sz="2800" b="0"/>
              <a:t>How do I use Node.js to create web APIs </a:t>
            </a:r>
            <a:r>
              <a:rPr lang="en-US" sz="2400" b="0">
                <a:hlinkClick r:id="rId7"/>
              </a:rPr>
              <a:t>https://reintech.io/blog/how-to-use-node-js-to-create-web-apis</a:t>
            </a:r>
            <a:endParaRPr lang="en-US" sz="2400" b="0"/>
          </a:p>
          <a:p>
            <a:pPr>
              <a:defRPr/>
            </a:pPr>
            <a:endParaRPr lang="en-US" sz="2400" b="0"/>
          </a:p>
          <a:p>
            <a:pPr>
              <a:buFont typeface="Wingdings" panose="05000000000000000000" pitchFamily="2" charset="2"/>
              <a:buNone/>
              <a:defRPr/>
            </a:pPr>
            <a:endParaRPr lang="en-US" altLang="en-US"/>
          </a:p>
        </p:txBody>
      </p:sp>
      <p:sp>
        <p:nvSpPr>
          <p:cNvPr id="130050" name="Rectangle 2">
            <a:extLst>
              <a:ext uri="{FF2B5EF4-FFF2-40B4-BE49-F238E27FC236}">
                <a16:creationId xmlns:a16="http://schemas.microsoft.com/office/drawing/2014/main" id="{85FC6518-FA95-4BCC-BC6A-CE29B41C9A64}"/>
              </a:ext>
            </a:extLst>
          </p:cNvPr>
          <p:cNvSpPr>
            <a:spLocks noGrp="1" noChangeArrowheads="1"/>
          </p:cNvSpPr>
          <p:nvPr>
            <p:ph type="title"/>
          </p:nvPr>
        </p:nvSpPr>
        <p:spPr/>
        <p:txBody>
          <a:bodyPr/>
          <a:lstStyle/>
          <a:p>
            <a:pPr>
              <a:defRPr/>
            </a:pPr>
            <a:r>
              <a:rPr lang="en-US"/>
              <a:t>Reading Reference</a:t>
            </a:r>
          </a:p>
        </p:txBody>
      </p:sp>
      <p:graphicFrame>
        <p:nvGraphicFramePr>
          <p:cNvPr id="21508" name="Object 4">
            <a:extLst>
              <a:ext uri="{FF2B5EF4-FFF2-40B4-BE49-F238E27FC236}">
                <a16:creationId xmlns:a16="http://schemas.microsoft.com/office/drawing/2014/main" id="{9D7681F3-35AA-4FE4-8D44-4A949D191230}"/>
              </a:ext>
            </a:extLst>
          </p:cNvPr>
          <p:cNvGraphicFramePr>
            <a:graphicFrameLocks noGrp="1" noChangeAspect="1"/>
          </p:cNvGraphicFramePr>
          <p:nvPr>
            <p:ph idx="4294967295"/>
          </p:nvPr>
        </p:nvGraphicFramePr>
        <p:xfrm>
          <a:off x="8437563" y="0"/>
          <a:ext cx="706437" cy="760413"/>
        </p:xfrm>
        <a:graphic>
          <a:graphicData uri="http://schemas.openxmlformats.org/presentationml/2006/ole">
            <mc:AlternateContent xmlns:mc="http://schemas.openxmlformats.org/markup-compatibility/2006">
              <mc:Choice xmlns:v="urn:schemas-microsoft-com:vml" Requires="v">
                <p:oleObj name="Clip" r:id="rId8" imgW="706831" imgH="759866" progId="MS_ClipArt_Gallery.2">
                  <p:embed/>
                </p:oleObj>
              </mc:Choice>
              <mc:Fallback>
                <p:oleObj name="Clip" r:id="rId8" imgW="706831" imgH="759866" progId="MS_ClipArt_Gallery.2">
                  <p:embed/>
                  <p:pic>
                    <p:nvPicPr>
                      <p:cNvPr id="21508" name="Object 4">
                        <a:extLst>
                          <a:ext uri="{FF2B5EF4-FFF2-40B4-BE49-F238E27FC236}">
                            <a16:creationId xmlns:a16="http://schemas.microsoft.com/office/drawing/2014/main" id="{9D7681F3-35AA-4FE4-8D44-4A949D1912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37563" y="0"/>
                        <a:ext cx="706437"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FA2-EE55-4EA3-AD5B-7F864840104C}"/>
              </a:ext>
            </a:extLst>
          </p:cNvPr>
          <p:cNvSpPr>
            <a:spLocks noGrp="1"/>
          </p:cNvSpPr>
          <p:nvPr>
            <p:ph type="title"/>
          </p:nvPr>
        </p:nvSpPr>
        <p:spPr/>
        <p:txBody>
          <a:bodyPr/>
          <a:lstStyle/>
          <a:p>
            <a:pPr>
              <a:defRPr/>
            </a:pPr>
            <a:r>
              <a:rPr lang="en-SG"/>
              <a:t>What are APIs?</a:t>
            </a:r>
          </a:p>
        </p:txBody>
      </p:sp>
      <p:sp>
        <p:nvSpPr>
          <p:cNvPr id="23555" name="Content Placeholder 2">
            <a:extLst>
              <a:ext uri="{FF2B5EF4-FFF2-40B4-BE49-F238E27FC236}">
                <a16:creationId xmlns:a16="http://schemas.microsoft.com/office/drawing/2014/main" id="{305740C9-5B30-41F3-8075-403102AD5124}"/>
              </a:ext>
            </a:extLst>
          </p:cNvPr>
          <p:cNvSpPr>
            <a:spLocks noGrp="1" noChangeArrowheads="1"/>
          </p:cNvSpPr>
          <p:nvPr>
            <p:ph idx="1"/>
          </p:nvPr>
        </p:nvSpPr>
        <p:spPr/>
        <p:txBody>
          <a:bodyPr/>
          <a:lstStyle/>
          <a:p>
            <a:r>
              <a:rPr kumimoji="0" lang="en-GB" altLang="en-US" b="0"/>
              <a:t>API (Application Programming Interface)</a:t>
            </a:r>
          </a:p>
          <a:p>
            <a:pPr lvl="1"/>
            <a:r>
              <a:rPr kumimoji="0" lang="en-US" altLang="en-US" b="0"/>
              <a:t>A set of protocols or functions that enable software components to communicate and transfer data.</a:t>
            </a:r>
          </a:p>
          <a:p>
            <a:pPr lvl="1"/>
            <a:r>
              <a:rPr kumimoji="0" lang="en-US" altLang="en-US" b="0"/>
              <a:t>APIs are everywhere.</a:t>
            </a:r>
          </a:p>
          <a:p>
            <a:pPr lvl="1"/>
            <a:r>
              <a:rPr kumimoji="0" lang="en-US" altLang="en-US" b="0"/>
              <a:t>Developer uses APIs to bridge the gaps between small, discrete chunks of code in order to create applications that are powerful, resilient, secure and able to meet user needs.</a:t>
            </a:r>
          </a:p>
          <a:p>
            <a:pPr marL="0" indent="0">
              <a:buNone/>
            </a:pPr>
            <a:endParaRPr lang="en-SG" altLang="en-US"/>
          </a:p>
        </p:txBody>
      </p:sp>
      <p:sp>
        <p:nvSpPr>
          <p:cNvPr id="4" name="TextBox 3">
            <a:extLst>
              <a:ext uri="{FF2B5EF4-FFF2-40B4-BE49-F238E27FC236}">
                <a16:creationId xmlns:a16="http://schemas.microsoft.com/office/drawing/2014/main" id="{B25A768A-71F9-93B7-F1FA-1BA7613488E1}"/>
              </a:ext>
            </a:extLst>
          </p:cNvPr>
          <p:cNvSpPr txBox="1"/>
          <p:nvPr/>
        </p:nvSpPr>
        <p:spPr>
          <a:xfrm>
            <a:off x="838200" y="5971401"/>
            <a:ext cx="7086600" cy="276999"/>
          </a:xfrm>
          <a:prstGeom prst="rect">
            <a:avLst/>
          </a:prstGeom>
          <a:noFill/>
        </p:spPr>
        <p:txBody>
          <a:bodyPr wrap="square" rtlCol="0">
            <a:spAutoFit/>
          </a:bodyPr>
          <a:lstStyle/>
          <a:p>
            <a:r>
              <a:rPr lang="en-US" sz="1200"/>
              <a:t>Source: </a:t>
            </a:r>
            <a:r>
              <a:rPr lang="en-US" sz="1200">
                <a:hlinkClick r:id="rId3"/>
              </a:rPr>
              <a:t>https://www.postman.com/what-is-an-api/#real-world-examples-of-apis</a:t>
            </a: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FA2-EE55-4EA3-AD5B-7F864840104C}"/>
              </a:ext>
            </a:extLst>
          </p:cNvPr>
          <p:cNvSpPr>
            <a:spLocks noGrp="1"/>
          </p:cNvSpPr>
          <p:nvPr>
            <p:ph type="title"/>
          </p:nvPr>
        </p:nvSpPr>
        <p:spPr/>
        <p:txBody>
          <a:bodyPr/>
          <a:lstStyle/>
          <a:p>
            <a:pPr>
              <a:defRPr/>
            </a:pPr>
            <a:r>
              <a:rPr lang="en-SG"/>
              <a:t>What is an API?</a:t>
            </a:r>
          </a:p>
        </p:txBody>
      </p:sp>
      <p:pic>
        <p:nvPicPr>
          <p:cNvPr id="5" name="Online Media 4" title="What is an API? #api #postman">
            <a:hlinkClick r:id="" action="ppaction://media"/>
            <a:extLst>
              <a:ext uri="{FF2B5EF4-FFF2-40B4-BE49-F238E27FC236}">
                <a16:creationId xmlns:a16="http://schemas.microsoft.com/office/drawing/2014/main" id="{05BB2DAB-9387-994F-1348-1391ACFDDE21}"/>
              </a:ext>
            </a:extLst>
          </p:cNvPr>
          <p:cNvPicPr>
            <a:picLocks noGrp="1" noRot="1" noChangeAspect="1"/>
          </p:cNvPicPr>
          <p:nvPr>
            <p:ph idx="1"/>
            <a:videoFile r:link="rId1"/>
          </p:nvPr>
        </p:nvPicPr>
        <p:blipFill>
          <a:blip r:embed="rId4"/>
          <a:stretch>
            <a:fillRect/>
          </a:stretch>
        </p:blipFill>
        <p:spPr>
          <a:xfrm>
            <a:off x="457200" y="914400"/>
            <a:ext cx="8153400" cy="4605337"/>
          </a:xfrm>
          <a:prstGeom prst="rect">
            <a:avLst/>
          </a:prstGeom>
        </p:spPr>
      </p:pic>
      <p:sp>
        <p:nvSpPr>
          <p:cNvPr id="6" name="TextBox 5">
            <a:extLst>
              <a:ext uri="{FF2B5EF4-FFF2-40B4-BE49-F238E27FC236}">
                <a16:creationId xmlns:a16="http://schemas.microsoft.com/office/drawing/2014/main" id="{772350B7-41C7-8D23-35F8-AD576327A0A9}"/>
              </a:ext>
            </a:extLst>
          </p:cNvPr>
          <p:cNvSpPr txBox="1"/>
          <p:nvPr/>
        </p:nvSpPr>
        <p:spPr>
          <a:xfrm>
            <a:off x="2286000" y="5577998"/>
            <a:ext cx="4572000" cy="338554"/>
          </a:xfrm>
          <a:prstGeom prst="rect">
            <a:avLst/>
          </a:prstGeom>
          <a:noFill/>
        </p:spPr>
        <p:txBody>
          <a:bodyPr wrap="square" rtlCol="0">
            <a:spAutoFit/>
          </a:bodyPr>
          <a:lstStyle/>
          <a:p>
            <a:r>
              <a:rPr lang="en-US" sz="1600">
                <a:hlinkClick r:id="rId5"/>
              </a:rPr>
              <a:t>What is an API? #api #postman - YouTube</a:t>
            </a:r>
            <a:endParaRPr lang="en-US" sz="1600"/>
          </a:p>
        </p:txBody>
      </p:sp>
      <p:sp>
        <p:nvSpPr>
          <p:cNvPr id="7" name="TextBox 6">
            <a:extLst>
              <a:ext uri="{FF2B5EF4-FFF2-40B4-BE49-F238E27FC236}">
                <a16:creationId xmlns:a16="http://schemas.microsoft.com/office/drawing/2014/main" id="{15E64552-2E73-82B9-070A-CB58C7CA91B1}"/>
              </a:ext>
            </a:extLst>
          </p:cNvPr>
          <p:cNvSpPr txBox="1"/>
          <p:nvPr/>
        </p:nvSpPr>
        <p:spPr>
          <a:xfrm>
            <a:off x="2533650" y="5974813"/>
            <a:ext cx="4229100" cy="276999"/>
          </a:xfrm>
          <a:prstGeom prst="rect">
            <a:avLst/>
          </a:prstGeom>
          <a:noFill/>
        </p:spPr>
        <p:txBody>
          <a:bodyPr wrap="square" rtlCol="0">
            <a:spAutoFit/>
          </a:bodyPr>
          <a:lstStyle/>
          <a:p>
            <a:r>
              <a:rPr lang="en-US" sz="1200"/>
              <a:t>Source: </a:t>
            </a:r>
            <a:r>
              <a:rPr lang="en-US" sz="1200">
                <a:hlinkClick r:id="rId6"/>
              </a:rPr>
              <a:t>https://www.postman.com/what-is-an-api</a:t>
            </a:r>
            <a:endParaRPr lang="en-US" sz="1200"/>
          </a:p>
        </p:txBody>
      </p:sp>
    </p:spTree>
    <p:extLst>
      <p:ext uri="{BB962C8B-B14F-4D97-AF65-F5344CB8AC3E}">
        <p14:creationId xmlns:p14="http://schemas.microsoft.com/office/powerpoint/2010/main" val="149296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E9BBCD-E601-4707-B729-F9E525DFB3D3}"/>
              </a:ext>
            </a:extLst>
          </p:cNvPr>
          <p:cNvSpPr>
            <a:spLocks noGrp="1" noChangeArrowheads="1"/>
          </p:cNvSpPr>
          <p:nvPr>
            <p:ph type="body" idx="1"/>
          </p:nvPr>
        </p:nvSpPr>
        <p:spPr>
          <a:xfrm>
            <a:off x="381000" y="838200"/>
            <a:ext cx="8334375" cy="5330825"/>
          </a:xfrm>
        </p:spPr>
        <p:txBody>
          <a:bodyPr/>
          <a:lstStyle/>
          <a:p>
            <a:r>
              <a:rPr kumimoji="0" lang="en-US" altLang="en-US" b="0"/>
              <a:t>Web API </a:t>
            </a:r>
          </a:p>
          <a:p>
            <a:pPr lvl="1"/>
            <a:r>
              <a:rPr kumimoji="0" lang="en-US" altLang="en-US" b="0"/>
              <a:t>An API over the web which can be </a:t>
            </a:r>
            <a:r>
              <a:rPr kumimoji="0" lang="en-US" altLang="en-US" u="sng">
                <a:solidFill>
                  <a:srgbClr val="FF0000"/>
                </a:solidFill>
              </a:rPr>
              <a:t>accessed using HTTP protocol</a:t>
            </a:r>
            <a:r>
              <a:rPr kumimoji="0" lang="en-US" altLang="en-US" b="0"/>
              <a:t>. </a:t>
            </a:r>
          </a:p>
          <a:p>
            <a:pPr lvl="1"/>
            <a:r>
              <a:rPr kumimoji="0" lang="en-US" altLang="en-US" b="0"/>
              <a:t>It is a concept and not a technology. We can build Web API using different technologies such as Java, .NET Core, Ruby on Rails, Python, Node.js, etc. </a:t>
            </a:r>
            <a:endParaRPr lang="en-US" altLang="en-US"/>
          </a:p>
        </p:txBody>
      </p:sp>
      <p:sp>
        <p:nvSpPr>
          <p:cNvPr id="248834" name="Rectangle 2">
            <a:extLst>
              <a:ext uri="{FF2B5EF4-FFF2-40B4-BE49-F238E27FC236}">
                <a16:creationId xmlns:a16="http://schemas.microsoft.com/office/drawing/2014/main" id="{DAF0727E-B58D-4423-99FA-4856C9756E13}"/>
              </a:ext>
            </a:extLst>
          </p:cNvPr>
          <p:cNvSpPr>
            <a:spLocks noGrp="1" noChangeArrowheads="1"/>
          </p:cNvSpPr>
          <p:nvPr>
            <p:ph type="title"/>
          </p:nvPr>
        </p:nvSpPr>
        <p:spPr/>
        <p:txBody>
          <a:bodyPr/>
          <a:lstStyle/>
          <a:p>
            <a:pPr>
              <a:defRPr/>
            </a:pPr>
            <a:r>
              <a:rPr lang="en-US"/>
              <a:t>What is Web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7F10ED9D-7FCB-45A6-83EC-FA2273DD4BD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3001963"/>
            <a:ext cx="6629400"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0" name="Rectangle 2">
            <a:extLst>
              <a:ext uri="{FF2B5EF4-FFF2-40B4-BE49-F238E27FC236}">
                <a16:creationId xmlns:a16="http://schemas.microsoft.com/office/drawing/2014/main" id="{79AEDE8D-D0C3-403C-8370-9D292076C98C}"/>
              </a:ext>
            </a:extLst>
          </p:cNvPr>
          <p:cNvSpPr>
            <a:spLocks noGrp="1" noChangeArrowheads="1"/>
          </p:cNvSpPr>
          <p:nvPr>
            <p:ph type="title"/>
          </p:nvPr>
        </p:nvSpPr>
        <p:spPr/>
        <p:txBody>
          <a:bodyPr/>
          <a:lstStyle/>
          <a:p>
            <a:pPr>
              <a:defRPr/>
            </a:pPr>
            <a:r>
              <a:rPr lang="en-US"/>
              <a:t>Advantages of Using Web API</a:t>
            </a:r>
          </a:p>
        </p:txBody>
      </p:sp>
      <p:sp>
        <p:nvSpPr>
          <p:cNvPr id="2" name="TextBox 1">
            <a:extLst>
              <a:ext uri="{FF2B5EF4-FFF2-40B4-BE49-F238E27FC236}">
                <a16:creationId xmlns:a16="http://schemas.microsoft.com/office/drawing/2014/main" id="{4543BAF6-0F1D-413B-B4E8-2038D8E8D6C8}"/>
              </a:ext>
            </a:extLst>
          </p:cNvPr>
          <p:cNvSpPr txBox="1"/>
          <p:nvPr/>
        </p:nvSpPr>
        <p:spPr>
          <a:xfrm>
            <a:off x="457200" y="790575"/>
            <a:ext cx="8137525" cy="2678113"/>
          </a:xfrm>
          <a:prstGeom prst="rect">
            <a:avLst/>
          </a:prstGeom>
          <a:noFill/>
        </p:spPr>
        <p:txBody>
          <a:bodyPr>
            <a:spAutoFit/>
          </a:bodyPr>
          <a:lstStyle/>
          <a:p>
            <a:pPr algn="just">
              <a:defRPr/>
            </a:pPr>
            <a:r>
              <a:rPr lang="en-US" sz="2800">
                <a:latin typeface="+mn-lt"/>
              </a:rPr>
              <a:t>A modern application may include several mobile apps on various platforms besides as a web application. With the business logic implemented as Web API which is compatible to all platforms for getting, updating and manipulating data, it eases maintenance of the code for business logic and also allow each app to become relatively lightweight.</a:t>
            </a:r>
          </a:p>
        </p:txBody>
      </p:sp>
      <p:sp>
        <p:nvSpPr>
          <p:cNvPr id="32773" name="TextBox 3">
            <a:extLst>
              <a:ext uri="{FF2B5EF4-FFF2-40B4-BE49-F238E27FC236}">
                <a16:creationId xmlns:a16="http://schemas.microsoft.com/office/drawing/2014/main" id="{AD372193-2A7C-4C87-A562-6CACA82926CA}"/>
              </a:ext>
            </a:extLst>
          </p:cNvPr>
          <p:cNvSpPr txBox="1">
            <a:spLocks noChangeArrowheads="1"/>
          </p:cNvSpPr>
          <p:nvPr/>
        </p:nvSpPr>
        <p:spPr bwMode="auto">
          <a:xfrm>
            <a:off x="457200" y="5403850"/>
            <a:ext cx="5638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1400" b="0">
                <a:latin typeface="Verdana" panose="020B0604030504040204" pitchFamily="34" charset="0"/>
              </a:rPr>
              <a:t>(Source:  https://blogs.msdn.microsoft.com/martinkearn/2015/01/05/introduction-to-rest-and-net-web-api/)</a:t>
            </a:r>
          </a:p>
        </p:txBody>
      </p:sp>
      <p:pic>
        <p:nvPicPr>
          <p:cNvPr id="3" name="10">
            <a:hlinkClick r:id="" action="ppaction://media"/>
            <a:extLst>
              <a:ext uri="{FF2B5EF4-FFF2-40B4-BE49-F238E27FC236}">
                <a16:creationId xmlns:a16="http://schemas.microsoft.com/office/drawing/2014/main" id="{6EE5E983-A3D9-4296-955F-05454F3F438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078459" y="99218"/>
            <a:ext cx="487363" cy="487363"/>
          </a:xfrm>
          <a:prstGeom prst="rect">
            <a:avLst/>
          </a:prstGeom>
        </p:spPr>
      </p:pic>
      <p:grpSp>
        <p:nvGrpSpPr>
          <p:cNvPr id="8" name="Group 7">
            <a:extLst>
              <a:ext uri="{FF2B5EF4-FFF2-40B4-BE49-F238E27FC236}">
                <a16:creationId xmlns:a16="http://schemas.microsoft.com/office/drawing/2014/main" id="{CB2B1593-9212-6EBA-8B4C-4FA885845DAF}"/>
              </a:ext>
            </a:extLst>
          </p:cNvPr>
          <p:cNvGrpSpPr/>
          <p:nvPr>
            <p:custDataLst>
              <p:tags r:id="rId3"/>
            </p:custDataLst>
          </p:nvPr>
        </p:nvGrpSpPr>
        <p:grpSpPr>
          <a:xfrm>
            <a:off x="452966" y="1949450"/>
            <a:ext cx="8130492" cy="1351432"/>
            <a:chOff x="452966" y="1949450"/>
            <a:chExt cx="8130492" cy="1351432"/>
          </a:xfrm>
        </p:grpSpPr>
        <mc:AlternateContent xmlns:mc="http://schemas.openxmlformats.org/markup-compatibility/2006">
          <mc:Choice xmlns:p14="http://schemas.microsoft.com/office/powerpoint/2010/main" Requires="p14">
            <p:contentPart p14:bwMode="auto" r:id="rId8">
              <p14:nvContentPartPr>
                <p14:cNvPr id="4" name="09389cbe-c277-4e46-b16e-21471bec0148">
                  <a:extLst>
                    <a:ext uri="{FF2B5EF4-FFF2-40B4-BE49-F238E27FC236}">
                      <a16:creationId xmlns:a16="http://schemas.microsoft.com/office/drawing/2014/main" id="{5A790850-95C7-69EE-01D9-734A4E69EEEF}"/>
                    </a:ext>
                  </a:extLst>
                </p14:cNvPr>
                <p14:cNvContentPartPr>
                  <a14:cpLocks xmlns:a14="http://schemas.microsoft.com/office/drawing/2010/main" noChangeAspect="1"/>
                </p14:cNvContentPartPr>
                <p14:nvPr/>
              </p14:nvContentPartPr>
              <p14:xfrm>
                <a:off x="7145866" y="1949450"/>
                <a:ext cx="1359202" cy="36902"/>
              </p14:xfrm>
            </p:contentPart>
          </mc:Choice>
          <mc:Fallback>
            <p:pic>
              <p:nvPicPr>
                <p:cNvPr id="4" name="09389cbe-c277-4e46-b16e-21471bec0148">
                  <a:extLst>
                    <a:ext uri="{FF2B5EF4-FFF2-40B4-BE49-F238E27FC236}">
                      <a16:creationId xmlns:a16="http://schemas.microsoft.com/office/drawing/2014/main" id="{5A790850-95C7-69EE-01D9-734A4E69EEEF}"/>
                    </a:ext>
                  </a:extLst>
                </p:cNvPr>
                <p:cNvPicPr>
                  <a:picLocks noChangeAspect="1"/>
                </p:cNvPicPr>
                <p:nvPr/>
              </p:nvPicPr>
              <p:blipFill>
                <a:blip r:embed="rId9"/>
                <a:stretch>
                  <a:fillRect/>
                </a:stretch>
              </p:blipFill>
              <p:spPr>
                <a:xfrm>
                  <a:off x="7095125" y="1848417"/>
                  <a:ext cx="1460323" cy="23860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a45f4b56-37d3-4d1a-aa5f-b76ebf092e1e">
                  <a:extLst>
                    <a:ext uri="{FF2B5EF4-FFF2-40B4-BE49-F238E27FC236}">
                      <a16:creationId xmlns:a16="http://schemas.microsoft.com/office/drawing/2014/main" id="{4D306839-E5F0-9782-20F3-1CDC46FDD26B}"/>
                    </a:ext>
                  </a:extLst>
                </p14:cNvPr>
                <p14:cNvContentPartPr>
                  <a14:cpLocks xmlns:a14="http://schemas.microsoft.com/office/drawing/2010/main" noChangeAspect="1"/>
                </p14:cNvContentPartPr>
                <p14:nvPr/>
              </p14:nvContentPartPr>
              <p14:xfrm>
                <a:off x="459317" y="2286000"/>
                <a:ext cx="8029035" cy="126045"/>
              </p14:xfrm>
            </p:contentPart>
          </mc:Choice>
          <mc:Fallback>
            <p:pic>
              <p:nvPicPr>
                <p:cNvPr id="5" name="a45f4b56-37d3-4d1a-aa5f-b76ebf092e1e">
                  <a:extLst>
                    <a:ext uri="{FF2B5EF4-FFF2-40B4-BE49-F238E27FC236}">
                      <a16:creationId xmlns:a16="http://schemas.microsoft.com/office/drawing/2014/main" id="{4D306839-E5F0-9782-20F3-1CDC46FDD26B}"/>
                    </a:ext>
                  </a:extLst>
                </p:cNvPr>
                <p:cNvPicPr>
                  <a:picLocks noChangeAspect="1"/>
                </p:cNvPicPr>
                <p:nvPr/>
              </p:nvPicPr>
              <p:blipFill>
                <a:blip r:embed="rId11"/>
                <a:stretch>
                  <a:fillRect/>
                </a:stretch>
              </p:blipFill>
              <p:spPr>
                <a:xfrm>
                  <a:off x="408560" y="2184444"/>
                  <a:ext cx="8130190" cy="32915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f811b148-8888-412c-a62e-f4153c69a746">
                  <a:extLst>
                    <a:ext uri="{FF2B5EF4-FFF2-40B4-BE49-F238E27FC236}">
                      <a16:creationId xmlns:a16="http://schemas.microsoft.com/office/drawing/2014/main" id="{0146DB67-FD6B-3966-671F-B7139CD51F4D}"/>
                    </a:ext>
                  </a:extLst>
                </p14:cNvPr>
                <p14:cNvContentPartPr>
                  <a14:cpLocks xmlns:a14="http://schemas.microsoft.com/office/drawing/2010/main" noChangeAspect="1"/>
                </p14:cNvContentPartPr>
                <p14:nvPr/>
              </p14:nvContentPartPr>
              <p14:xfrm>
                <a:off x="497416" y="2755901"/>
                <a:ext cx="8086042" cy="100839"/>
              </p14:xfrm>
            </p:contentPart>
          </mc:Choice>
          <mc:Fallback>
            <p:pic>
              <p:nvPicPr>
                <p:cNvPr id="6" name="f811b148-8888-412c-a62e-f4153c69a746">
                  <a:extLst>
                    <a:ext uri="{FF2B5EF4-FFF2-40B4-BE49-F238E27FC236}">
                      <a16:creationId xmlns:a16="http://schemas.microsoft.com/office/drawing/2014/main" id="{0146DB67-FD6B-3966-671F-B7139CD51F4D}"/>
                    </a:ext>
                  </a:extLst>
                </p:cNvPr>
                <p:cNvPicPr>
                  <a:picLocks noChangeAspect="1"/>
                </p:cNvPicPr>
                <p:nvPr/>
              </p:nvPicPr>
              <p:blipFill>
                <a:blip r:embed="rId13"/>
                <a:stretch>
                  <a:fillRect/>
                </a:stretch>
              </p:blipFill>
              <p:spPr>
                <a:xfrm>
                  <a:off x="446658" y="2654342"/>
                  <a:ext cx="8187199" cy="30395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9c17d71c-5b24-4087-8865-458e1b4a4fce">
                  <a:extLst>
                    <a:ext uri="{FF2B5EF4-FFF2-40B4-BE49-F238E27FC236}">
                      <a16:creationId xmlns:a16="http://schemas.microsoft.com/office/drawing/2014/main" id="{7428BCE6-5F4D-C5B5-3946-762FB0A1B58B}"/>
                    </a:ext>
                  </a:extLst>
                </p14:cNvPr>
                <p14:cNvContentPartPr>
                  <a14:cpLocks xmlns:a14="http://schemas.microsoft.com/office/drawing/2010/main" noChangeAspect="1"/>
                </p14:cNvContentPartPr>
                <p14:nvPr/>
              </p14:nvContentPartPr>
              <p14:xfrm>
                <a:off x="452966" y="3175000"/>
                <a:ext cx="6388496" cy="125882"/>
              </p14:xfrm>
            </p:contentPart>
          </mc:Choice>
          <mc:Fallback>
            <p:pic>
              <p:nvPicPr>
                <p:cNvPr id="7" name="9c17d71c-5b24-4087-8865-458e1b4a4fce">
                  <a:extLst>
                    <a:ext uri="{FF2B5EF4-FFF2-40B4-BE49-F238E27FC236}">
                      <a16:creationId xmlns:a16="http://schemas.microsoft.com/office/drawing/2014/main" id="{7428BCE6-5F4D-C5B5-3946-762FB0A1B58B}"/>
                    </a:ext>
                  </a:extLst>
                </p:cNvPr>
                <p:cNvPicPr>
                  <a:picLocks noChangeAspect="1"/>
                </p:cNvPicPr>
                <p:nvPr/>
              </p:nvPicPr>
              <p:blipFill>
                <a:blip r:embed="rId15"/>
                <a:stretch>
                  <a:fillRect/>
                </a:stretch>
              </p:blipFill>
              <p:spPr>
                <a:xfrm>
                  <a:off x="402209" y="3073935"/>
                  <a:ext cx="6490009" cy="328372"/>
                </a:xfrm>
                <a:prstGeom prst="rect">
                  <a:avLst/>
                </a:prstGeom>
              </p:spPr>
            </p:pic>
          </mc:Fallback>
        </mc:AlternateContent>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433"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9246C7A-CF83-4F17-ABB9-C21AB7682971}"/>
              </a:ext>
            </a:extLst>
          </p:cNvPr>
          <p:cNvSpPr>
            <a:spLocks noGrp="1" noChangeArrowheads="1"/>
          </p:cNvSpPr>
          <p:nvPr>
            <p:ph type="title"/>
          </p:nvPr>
        </p:nvSpPr>
        <p:spPr/>
        <p:txBody>
          <a:bodyPr/>
          <a:lstStyle/>
          <a:p>
            <a:pPr>
              <a:defRPr/>
            </a:pPr>
            <a:r>
              <a:rPr lang="en-US"/>
              <a:t>What is REST API?</a:t>
            </a:r>
            <a:endParaRPr lang="en-US" altLang="en-US">
              <a:effectLst/>
            </a:endParaRPr>
          </a:p>
        </p:txBody>
      </p:sp>
      <p:sp>
        <p:nvSpPr>
          <p:cNvPr id="4" name="Rectangle 3">
            <a:extLst>
              <a:ext uri="{FF2B5EF4-FFF2-40B4-BE49-F238E27FC236}">
                <a16:creationId xmlns:a16="http://schemas.microsoft.com/office/drawing/2014/main" id="{251C0075-F703-4E5F-B631-8224E8997FF8}"/>
              </a:ext>
            </a:extLst>
          </p:cNvPr>
          <p:cNvSpPr txBox="1">
            <a:spLocks noChangeArrowheads="1"/>
          </p:cNvSpPr>
          <p:nvPr/>
        </p:nvSpPr>
        <p:spPr bwMode="auto">
          <a:xfrm>
            <a:off x="381000" y="838200"/>
            <a:ext cx="8153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sz="2800" b="0" kern="0"/>
              <a:t>A REST API (also called a RESTful API or RESTful Web API) is an API that conforms to the design principles of the representation state transfer (REST) architectural style.</a:t>
            </a:r>
          </a:p>
          <a:p>
            <a:pPr>
              <a:defRPr/>
            </a:pPr>
            <a:r>
              <a:rPr kumimoji="0" lang="en-US" altLang="en-US" sz="2800" b="0" kern="0"/>
              <a:t>Provide a flexible, lightweight way to integrate applications and to connect components in microservices  architectures.</a:t>
            </a:r>
          </a:p>
          <a:p>
            <a:pPr>
              <a:defRPr/>
            </a:pPr>
            <a:endParaRPr kumimoji="0" lang="en-US" altLang="en-US" sz="2800" b="0" ker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PANNOTATIONSTAG" val="{&quot;version&quot;:&quot;v1.0&quot;,&quot;sessionId&quot;:&quot;1af8c1e2-0a77-4504-baf9-5ef085998040&quot;,&quot;id&quot;:&quot;c1068788-c3c3-4001-bee8-59dd2f629be1&quo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52dbef-7a6a-4b43-9b20-c56e2880b8c9" xsi:nil="true"/>
    <lcf76f155ced4ddcb4097134ff3c332f xmlns="ca7cff02-f992-47a1-a703-ade4bd02634a">
      <Terms xmlns="http://schemas.microsoft.com/office/infopath/2007/PartnerControls"/>
    </lcf76f155ced4ddcb4097134ff3c332f>
    <_ip_UnifiedCompliancePolicyProperties xmlns="http://schemas.microsoft.com/sharepoint/v3" xsi:nil="true"/>
    <_Flow_SignoffStatus xmlns="ca7cff02-f992-47a1-a703-ade4bd02634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8" ma:contentTypeDescription="Create a new document." ma:contentTypeScope="" ma:versionID="61be933b10f5f19f52a6f79272808f10">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49311bc9299b37e2c2bbb210c5b72184"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A3F91-8A19-422F-A24D-73017DDEE356}">
  <ds:schemaRefs>
    <ds:schemaRef ds:uri="http://schemas.microsoft.com/sharepoint/v3/contenttype/forms"/>
  </ds:schemaRefs>
</ds:datastoreItem>
</file>

<file path=customXml/itemProps2.xml><?xml version="1.0" encoding="utf-8"?>
<ds:datastoreItem xmlns:ds="http://schemas.openxmlformats.org/officeDocument/2006/customXml" ds:itemID="{82FCB5C1-6A8C-4392-85A2-5E48165EE46E}">
  <ds:schemaRefs>
    <ds:schemaRef ds:uri="9552dbef-7a6a-4b43-9b20-c56e2880b8c9"/>
    <ds:schemaRef ds:uri="ca7cff02-f992-47a1-a703-ade4bd02634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2F21D73-182D-484F-B952-BE2308716D64}">
  <ds:schemaRefs>
    <ds:schemaRef ds:uri="9552dbef-7a6a-4b43-9b20-c56e2880b8c9"/>
    <ds:schemaRef ds:uri="ca7cff02-f992-47a1-a703-ade4bd0263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131</TotalTime>
  <Words>2671</Words>
  <Application>Microsoft Office PowerPoint</Application>
  <PresentationFormat>On-screen Show (4:3)</PresentationFormat>
  <Paragraphs>290</Paragraphs>
  <Slides>24</Slides>
  <Notes>21</Notes>
  <HiddenSlides>0</HiddenSlides>
  <MMClips>2</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Arial</vt:lpstr>
      <vt:lpstr>Arial Narrow</vt:lpstr>
      <vt:lpstr>Calibri</vt:lpstr>
      <vt:lpstr>Consolas</vt:lpstr>
      <vt:lpstr>Courier New</vt:lpstr>
      <vt:lpstr>Source Code Pro</vt:lpstr>
      <vt:lpstr>Tahoma</vt:lpstr>
      <vt:lpstr>Trebuchet MS</vt:lpstr>
      <vt:lpstr>Verdana</vt:lpstr>
      <vt:lpstr>Wingdings</vt:lpstr>
      <vt:lpstr>Contport</vt:lpstr>
      <vt:lpstr>Clip</vt:lpstr>
      <vt:lpstr>PowerPoint Presentation</vt:lpstr>
      <vt:lpstr>Objectives</vt:lpstr>
      <vt:lpstr>Topics</vt:lpstr>
      <vt:lpstr>Reading Reference</vt:lpstr>
      <vt:lpstr>What are APIs?</vt:lpstr>
      <vt:lpstr>What is an API?</vt:lpstr>
      <vt:lpstr>What is Web API?</vt:lpstr>
      <vt:lpstr>Advantages of Using Web API</vt:lpstr>
      <vt:lpstr>What is REST API?</vt:lpstr>
      <vt:lpstr>How REST APIs work</vt:lpstr>
      <vt:lpstr>HTTP Header</vt:lpstr>
      <vt:lpstr>HTTP Request</vt:lpstr>
      <vt:lpstr>HTTP Response Status Codes</vt:lpstr>
      <vt:lpstr>HTTP Response</vt:lpstr>
      <vt:lpstr>RECALL : Front End Development</vt:lpstr>
      <vt:lpstr>RECALL : Front End Development</vt:lpstr>
      <vt:lpstr>Node.js program</vt:lpstr>
      <vt:lpstr>Node.js program</vt:lpstr>
      <vt:lpstr>Node.js program</vt:lpstr>
      <vt:lpstr>JSON</vt:lpstr>
      <vt:lpstr>Json - Object</vt:lpstr>
      <vt:lpstr>Json - Array</vt:lpstr>
      <vt:lpstr>Middleware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Casey Tan Wee Liang /IT</cp:lastModifiedBy>
  <cp:revision>3</cp:revision>
  <cp:lastPrinted>2000-08-04T01:42:18Z</cp:lastPrinted>
  <dcterms:created xsi:type="dcterms:W3CDTF">1995-05-28T16:29:18Z</dcterms:created>
  <dcterms:modified xsi:type="dcterms:W3CDTF">2024-04-24T15:12:01Z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2023-06-27T10:04:35Z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36ad7322-32b0-4214-bc1b-868967e391f5</vt:lpwstr>
  </property>
  <property fmtid="{D5CDD505-2E9C-101B-9397-08002B2CF9AE}" pid="8" name="MSIP_Label_30286cb9-b49f-4646-87a5-340028348160_ContentBits">
    <vt:lpwstr>1</vt:lpwstr>
  </property>
  <property fmtid="{D5CDD505-2E9C-101B-9397-08002B2CF9AE}" pid="9" name="ContentTypeId">
    <vt:lpwstr>0x010100DA5B4D96DB587E42989A6DA86F8D438D</vt:lpwstr>
  </property>
  <property fmtid="{D5CDD505-2E9C-101B-9397-08002B2CF9AE}" pid="10" name="MediaServiceImageTags">
    <vt:lpwstr/>
  </property>
</Properties>
</file>