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455" r:id="rId5"/>
    <p:sldId id="456" r:id="rId6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CC"/>
    <a:srgbClr val="99CCFF"/>
    <a:srgbClr val="00CC00"/>
    <a:srgbClr val="800000"/>
    <a:srgbClr val="009900"/>
    <a:srgbClr val="CCECFF"/>
    <a:srgbClr val="CC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66C81-7272-EEF0-9D54-2405A1587846}" v="2" dt="2024-04-12T04:21:44.202"/>
    <p1510:client id="{FFB76CBB-0D73-F9A6-2C91-40647E9A930B}" v="742" dt="2024-04-10T07:42:00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NEO (NP)" userId="S::ndh2@np.edu.sg::d747ff72-3a3c-4b41-af7a-8a58cf3f8da1" providerId="AD" clId="Web-{5B3B9D3C-41AA-B871-95B4-EFC78CC62C8D}"/>
    <pc:docChg chg="modSld">
      <pc:chgData name="Henry NEO (NP)" userId="S::ndh2@np.edu.sg::d747ff72-3a3c-4b41-af7a-8a58cf3f8da1" providerId="AD" clId="Web-{5B3B9D3C-41AA-B871-95B4-EFC78CC62C8D}" dt="2024-03-28T06:45:29.800" v="69" actId="1076"/>
      <pc:docMkLst>
        <pc:docMk/>
      </pc:docMkLst>
      <pc:sldChg chg="addSp delSp modSp">
        <pc:chgData name="Henry NEO (NP)" userId="S::ndh2@np.edu.sg::d747ff72-3a3c-4b41-af7a-8a58cf3f8da1" providerId="AD" clId="Web-{5B3B9D3C-41AA-B871-95B4-EFC78CC62C8D}" dt="2024-03-28T06:45:29.800" v="69" actId="1076"/>
        <pc:sldMkLst>
          <pc:docMk/>
          <pc:sldMk cId="0" sldId="376"/>
        </pc:sldMkLst>
        <pc:spChg chg="mod">
          <ac:chgData name="Henry NEO (NP)" userId="S::ndh2@np.edu.sg::d747ff72-3a3c-4b41-af7a-8a58cf3f8da1" providerId="AD" clId="Web-{5B3B9D3C-41AA-B871-95B4-EFC78CC62C8D}" dt="2024-03-28T06:40:57.134" v="1" actId="20577"/>
          <ac:spMkLst>
            <pc:docMk/>
            <pc:sldMk cId="0" sldId="376"/>
            <ac:spMk id="4101" creationId="{00000000-0000-0000-0000-000000000000}"/>
          </ac:spMkLst>
        </pc:spChg>
        <pc:spChg chg="add del mod">
          <ac:chgData name="Henry NEO (NP)" userId="S::ndh2@np.edu.sg::d747ff72-3a3c-4b41-af7a-8a58cf3f8da1" providerId="AD" clId="Web-{5B3B9D3C-41AA-B871-95B4-EFC78CC62C8D}" dt="2024-03-28T06:43:46.562" v="61" actId="20577"/>
          <ac:spMkLst>
            <pc:docMk/>
            <pc:sldMk cId="0" sldId="376"/>
            <ac:spMk id="129035" creationId="{00000000-0000-0000-0000-000000000000}"/>
          </ac:spMkLst>
        </pc:spChg>
        <pc:spChg chg="mod">
          <ac:chgData name="Henry NEO (NP)" userId="S::ndh2@np.edu.sg::d747ff72-3a3c-4b41-af7a-8a58cf3f8da1" providerId="AD" clId="Web-{5B3B9D3C-41AA-B871-95B4-EFC78CC62C8D}" dt="2024-03-28T06:42:44.684" v="48" actId="1076"/>
          <ac:spMkLst>
            <pc:docMk/>
            <pc:sldMk cId="0" sldId="376"/>
            <ac:spMk id="129038" creationId="{00000000-0000-0000-0000-000000000000}"/>
          </ac:spMkLst>
        </pc:spChg>
        <pc:spChg chg="mod">
          <ac:chgData name="Henry NEO (NP)" userId="S::ndh2@np.edu.sg::d747ff72-3a3c-4b41-af7a-8a58cf3f8da1" providerId="AD" clId="Web-{5B3B9D3C-41AA-B871-95B4-EFC78CC62C8D}" dt="2024-03-28T06:44:52.392" v="67" actId="20577"/>
          <ac:spMkLst>
            <pc:docMk/>
            <pc:sldMk cId="0" sldId="376"/>
            <ac:spMk id="129042" creationId="{00000000-0000-0000-0000-000000000000}"/>
          </ac:spMkLst>
        </pc:spChg>
        <pc:picChg chg="mod">
          <ac:chgData name="Henry NEO (NP)" userId="S::ndh2@np.edu.sg::d747ff72-3a3c-4b41-af7a-8a58cf3f8da1" providerId="AD" clId="Web-{5B3B9D3C-41AA-B871-95B4-EFC78CC62C8D}" dt="2024-03-28T06:45:29.800" v="69" actId="1076"/>
          <ac:picMkLst>
            <pc:docMk/>
            <pc:sldMk cId="0" sldId="376"/>
            <ac:picMk id="4105" creationId="{00000000-0000-0000-0000-000000000000}"/>
          </ac:picMkLst>
        </pc:picChg>
      </pc:sldChg>
    </pc:docChg>
  </pc:docChgLst>
  <pc:docChgLst>
    <pc:chgData name="Henry NEO (NP)" userId="S::ndh2@np.edu.sg::d747ff72-3a3c-4b41-af7a-8a58cf3f8da1" providerId="AD" clId="Web-{DADBF0AC-DE04-0F1C-7D63-1D936A5467B6}"/>
    <pc:docChg chg="modSld">
      <pc:chgData name="Henry NEO (NP)" userId="S::ndh2@np.edu.sg::d747ff72-3a3c-4b41-af7a-8a58cf3f8da1" providerId="AD" clId="Web-{DADBF0AC-DE04-0F1C-7D63-1D936A5467B6}" dt="2024-04-08T08:29:05.256" v="0" actId="20577"/>
      <pc:docMkLst>
        <pc:docMk/>
      </pc:docMkLst>
      <pc:sldChg chg="modSp">
        <pc:chgData name="Henry NEO (NP)" userId="S::ndh2@np.edu.sg::d747ff72-3a3c-4b41-af7a-8a58cf3f8da1" providerId="AD" clId="Web-{DADBF0AC-DE04-0F1C-7D63-1D936A5467B6}" dt="2024-04-08T08:29:05.256" v="0" actId="20577"/>
        <pc:sldMkLst>
          <pc:docMk/>
          <pc:sldMk cId="70610227" sldId="412"/>
        </pc:sldMkLst>
        <pc:spChg chg="mod">
          <ac:chgData name="Henry NEO (NP)" userId="S::ndh2@np.edu.sg::d747ff72-3a3c-4b41-af7a-8a58cf3f8da1" providerId="AD" clId="Web-{DADBF0AC-DE04-0F1C-7D63-1D936A5467B6}" dt="2024-04-08T08:29:05.256" v="0" actId="20577"/>
          <ac:spMkLst>
            <pc:docMk/>
            <pc:sldMk cId="70610227" sldId="412"/>
            <ac:spMk id="4" creationId="{00000000-0000-0000-0000-000000000000}"/>
          </ac:spMkLst>
        </pc:spChg>
      </pc:sldChg>
    </pc:docChg>
  </pc:docChgLst>
  <pc:docChgLst>
    <pc:chgData name="Andy NG (NP)" userId="2d6eba58-7355-4026-ab02-a1472174fc3e" providerId="ADAL" clId="{3FD39048-2598-444F-BC3F-E3C2BA0DF1D6}"/>
    <pc:docChg chg="undo custSel addSld delSld modSld sldOrd modMainMaster">
      <pc:chgData name="Andy NG (NP)" userId="2d6eba58-7355-4026-ab02-a1472174fc3e" providerId="ADAL" clId="{3FD39048-2598-444F-BC3F-E3C2BA0DF1D6}" dt="2024-04-08T10:33:37.432" v="2280" actId="20577"/>
      <pc:docMkLst>
        <pc:docMk/>
      </pc:docMkLst>
      <pc:sldChg chg="delSp modSp mod delAnim">
        <pc:chgData name="Andy NG (NP)" userId="2d6eba58-7355-4026-ab02-a1472174fc3e" providerId="ADAL" clId="{3FD39048-2598-444F-BC3F-E3C2BA0DF1D6}" dt="2024-04-08T10:33:02.135" v="2265" actId="20577"/>
        <pc:sldMkLst>
          <pc:docMk/>
          <pc:sldMk cId="0" sldId="375"/>
        </pc:sldMkLst>
        <pc:spChg chg="mod">
          <ac:chgData name="Andy NG (NP)" userId="2d6eba58-7355-4026-ab02-a1472174fc3e" providerId="ADAL" clId="{3FD39048-2598-444F-BC3F-E3C2BA0DF1D6}" dt="2024-04-08T10:33:02.135" v="2265" actId="20577"/>
          <ac:spMkLst>
            <pc:docMk/>
            <pc:sldMk cId="0" sldId="375"/>
            <ac:spMk id="6148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6:17.150" v="1286" actId="478"/>
          <ac:picMkLst>
            <pc:docMk/>
            <pc:sldMk cId="0" sldId="375"/>
            <ac:picMk id="2" creationId="{FDCDA788-5614-42C6-A933-EECFDFC0E925}"/>
          </ac:picMkLst>
        </pc:picChg>
      </pc:sldChg>
      <pc:sldChg chg="addSp delSp modSp mod delAnim">
        <pc:chgData name="Andy NG (NP)" userId="2d6eba58-7355-4026-ab02-a1472174fc3e" providerId="ADAL" clId="{3FD39048-2598-444F-BC3F-E3C2BA0DF1D6}" dt="2024-04-08T02:43:24.458" v="1272" actId="1076"/>
        <pc:sldMkLst>
          <pc:docMk/>
          <pc:sldMk cId="0" sldId="376"/>
        </pc:sldMkLst>
        <pc:spChg chg="mod">
          <ac:chgData name="Andy NG (NP)" userId="2d6eba58-7355-4026-ab02-a1472174fc3e" providerId="ADAL" clId="{3FD39048-2598-444F-BC3F-E3C2BA0DF1D6}" dt="2024-04-08T02:42:15.983" v="1262" actId="1076"/>
          <ac:spMkLst>
            <pc:docMk/>
            <pc:sldMk cId="0" sldId="376"/>
            <ac:spMk id="410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2:05.200" v="1260" actId="478"/>
          <ac:picMkLst>
            <pc:docMk/>
            <pc:sldMk cId="0" sldId="376"/>
            <ac:picMk id="2" creationId="{D268D902-EEC5-42A2-9868-6C7345D869B7}"/>
          </ac:picMkLst>
        </pc:picChg>
        <pc:picChg chg="add mod">
          <ac:chgData name="Andy NG (NP)" userId="2d6eba58-7355-4026-ab02-a1472174fc3e" providerId="ADAL" clId="{3FD39048-2598-444F-BC3F-E3C2BA0DF1D6}" dt="2024-04-08T02:43:24.458" v="1272" actId="1076"/>
          <ac:picMkLst>
            <pc:docMk/>
            <pc:sldMk cId="0" sldId="376"/>
            <ac:picMk id="4" creationId="{3CD10ACC-1B92-9F03-4C13-82C7EBEA2E86}"/>
          </ac:picMkLst>
        </pc:picChg>
        <pc:picChg chg="add del mod">
          <ac:chgData name="Andy NG (NP)" userId="2d6eba58-7355-4026-ab02-a1472174fc3e" providerId="ADAL" clId="{3FD39048-2598-444F-BC3F-E3C2BA0DF1D6}" dt="2024-04-08T02:41:57.155" v="1259" actId="478"/>
          <ac:picMkLst>
            <pc:docMk/>
            <pc:sldMk cId="0" sldId="376"/>
            <ac:picMk id="6" creationId="{03FAA3A0-6CFC-5248-4B7E-615318C49162}"/>
          </ac:picMkLst>
        </pc:picChg>
        <pc:picChg chg="del">
          <ac:chgData name="Andy NG (NP)" userId="2d6eba58-7355-4026-ab02-a1472174fc3e" providerId="ADAL" clId="{3FD39048-2598-444F-BC3F-E3C2BA0DF1D6}" dt="2024-04-08T02:43:19.201" v="1271" actId="478"/>
          <ac:picMkLst>
            <pc:docMk/>
            <pc:sldMk cId="0" sldId="376"/>
            <ac:picMk id="4105" creationId="{00000000-0000-0000-0000-000000000000}"/>
          </ac:picMkLst>
        </pc:picChg>
      </pc:sldChg>
      <pc:sldChg chg="delSp modSp mod delAnim">
        <pc:chgData name="Andy NG (NP)" userId="2d6eba58-7355-4026-ab02-a1472174fc3e" providerId="ADAL" clId="{3FD39048-2598-444F-BC3F-E3C2BA0DF1D6}" dt="2024-04-08T10:12:21.705" v="1964" actId="20577"/>
        <pc:sldMkLst>
          <pc:docMk/>
          <pc:sldMk cId="0" sldId="377"/>
        </pc:sldMkLst>
        <pc:spChg chg="mod">
          <ac:chgData name="Andy NG (NP)" userId="2d6eba58-7355-4026-ab02-a1472174fc3e" providerId="ADAL" clId="{3FD39048-2598-444F-BC3F-E3C2BA0DF1D6}" dt="2024-04-08T10:12:21.705" v="1964" actId="20577"/>
          <ac:spMkLst>
            <pc:docMk/>
            <pc:sldMk cId="0" sldId="377"/>
            <ac:spMk id="8196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7:14.933" v="1291" actId="478"/>
          <ac:picMkLst>
            <pc:docMk/>
            <pc:sldMk cId="0" sldId="377"/>
            <ac:picMk id="2" creationId="{40D81840-4D5A-47D4-A4CE-630F5B63A804}"/>
          </ac:picMkLst>
        </pc:picChg>
      </pc:sldChg>
      <pc:sldChg chg="delSp modSp mod ord delAnim">
        <pc:chgData name="Andy NG (NP)" userId="2d6eba58-7355-4026-ab02-a1472174fc3e" providerId="ADAL" clId="{3FD39048-2598-444F-BC3F-E3C2BA0DF1D6}" dt="2024-04-08T10:33:37.432" v="2280" actId="20577"/>
        <pc:sldMkLst>
          <pc:docMk/>
          <pc:sldMk cId="0" sldId="379"/>
        </pc:sldMkLst>
        <pc:spChg chg="mod">
          <ac:chgData name="Andy NG (NP)" userId="2d6eba58-7355-4026-ab02-a1472174fc3e" providerId="ADAL" clId="{3FD39048-2598-444F-BC3F-E3C2BA0DF1D6}" dt="2024-04-08T10:33:37.432" v="2280" actId="20577"/>
          <ac:spMkLst>
            <pc:docMk/>
            <pc:sldMk cId="0" sldId="379"/>
            <ac:spMk id="43012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10:32:06.426" v="2261" actId="478"/>
          <ac:picMkLst>
            <pc:docMk/>
            <pc:sldMk cId="0" sldId="379"/>
            <ac:picMk id="2" creationId="{022B1E34-70B1-493F-A71B-DBE4DF5ADDEA}"/>
          </ac:picMkLst>
        </pc:picChg>
      </pc:sldChg>
      <pc:sldChg chg="addSp delSp modSp mod delAnim modNotesTx">
        <pc:chgData name="Andy NG (NP)" userId="2d6eba58-7355-4026-ab02-a1472174fc3e" providerId="ADAL" clId="{3FD39048-2598-444F-BC3F-E3C2BA0DF1D6}" dt="2024-04-08T03:00:54.070" v="1347"/>
        <pc:sldMkLst>
          <pc:docMk/>
          <pc:sldMk cId="70610227" sldId="412"/>
        </pc:sldMkLst>
        <pc:spChg chg="mod">
          <ac:chgData name="Andy NG (NP)" userId="2d6eba58-7355-4026-ab02-a1472174fc3e" providerId="ADAL" clId="{3FD39048-2598-444F-BC3F-E3C2BA0DF1D6}" dt="2024-04-05T05:08:26.768" v="202" actId="1076"/>
          <ac:spMkLst>
            <pc:docMk/>
            <pc:sldMk cId="70610227" sldId="412"/>
            <ac:spMk id="3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5T05:08:38.873" v="204" actId="1076"/>
          <ac:spMkLst>
            <pc:docMk/>
            <pc:sldMk cId="70610227" sldId="412"/>
            <ac:spMk id="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5T04:50:56.394" v="159" actId="478"/>
          <ac:picMkLst>
            <pc:docMk/>
            <pc:sldMk cId="70610227" sldId="412"/>
            <ac:picMk id="2" creationId="{00000000-0000-0000-0000-000000000000}"/>
          </ac:picMkLst>
        </pc:picChg>
        <pc:picChg chg="del">
          <ac:chgData name="Andy NG (NP)" userId="2d6eba58-7355-4026-ab02-a1472174fc3e" providerId="ADAL" clId="{3FD39048-2598-444F-BC3F-E3C2BA0DF1D6}" dt="2024-04-08T02:47:18.825" v="1292" actId="478"/>
          <ac:picMkLst>
            <pc:docMk/>
            <pc:sldMk cId="70610227" sldId="412"/>
            <ac:picMk id="5" creationId="{AA98FEDA-7534-4A03-B915-8EB96AB23732}"/>
          </ac:picMkLst>
        </pc:picChg>
        <pc:picChg chg="add del mod">
          <ac:chgData name="Andy NG (NP)" userId="2d6eba58-7355-4026-ab02-a1472174fc3e" providerId="ADAL" clId="{3FD39048-2598-444F-BC3F-E3C2BA0DF1D6}" dt="2024-04-05T04:55:55.783" v="163" actId="478"/>
          <ac:picMkLst>
            <pc:docMk/>
            <pc:sldMk cId="70610227" sldId="412"/>
            <ac:picMk id="6" creationId="{2A68A5C5-CF0C-1AE7-EFED-19C212906CE4}"/>
          </ac:picMkLst>
        </pc:picChg>
        <pc:picChg chg="add mod">
          <ac:chgData name="Andy NG (NP)" userId="2d6eba58-7355-4026-ab02-a1472174fc3e" providerId="ADAL" clId="{3FD39048-2598-444F-BC3F-E3C2BA0DF1D6}" dt="2024-04-05T05:08:22.336" v="201" actId="1076"/>
          <ac:picMkLst>
            <pc:docMk/>
            <pc:sldMk cId="70610227" sldId="412"/>
            <ac:picMk id="8" creationId="{F24AB31B-87B9-019C-3ED9-7848580E72CD}"/>
          </ac:picMkLst>
        </pc:picChg>
      </pc:sldChg>
      <pc:sldChg chg="delSp modSp mod ord delAnim modNotesTx">
        <pc:chgData name="Andy NG (NP)" userId="2d6eba58-7355-4026-ab02-a1472174fc3e" providerId="ADAL" clId="{3FD39048-2598-444F-BC3F-E3C2BA0DF1D6}" dt="2024-04-08T03:01:15.695" v="1348" actId="20577"/>
        <pc:sldMkLst>
          <pc:docMk/>
          <pc:sldMk cId="2409461669" sldId="415"/>
        </pc:sldMkLst>
        <pc:spChg chg="mod">
          <ac:chgData name="Andy NG (NP)" userId="2d6eba58-7355-4026-ab02-a1472174fc3e" providerId="ADAL" clId="{3FD39048-2598-444F-BC3F-E3C2BA0DF1D6}" dt="2024-04-08T02:51:18.526" v="1300" actId="20577"/>
          <ac:spMkLst>
            <pc:docMk/>
            <pc:sldMk cId="2409461669" sldId="415"/>
            <ac:spMk id="1024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2:52:10.042" v="1314" actId="20577"/>
          <ac:spMkLst>
            <pc:docMk/>
            <pc:sldMk cId="2409461669" sldId="415"/>
            <ac:spMk id="145410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51:52.868" v="1301" actId="478"/>
          <ac:picMkLst>
            <pc:docMk/>
            <pc:sldMk cId="2409461669" sldId="415"/>
            <ac:picMk id="2" creationId="{CD0CAC6D-0625-4C19-A1D8-F03FF5141D4C}"/>
          </ac:picMkLst>
        </pc:picChg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1203281358" sldId="418"/>
        </pc:sldMkLst>
      </pc:sldChg>
      <pc:sldChg chg="ord modNotesTx">
        <pc:chgData name="Andy NG (NP)" userId="2d6eba58-7355-4026-ab02-a1472174fc3e" providerId="ADAL" clId="{3FD39048-2598-444F-BC3F-E3C2BA0DF1D6}" dt="2024-04-08T02:58:20.903" v="1338" actId="20577"/>
        <pc:sldMkLst>
          <pc:docMk/>
          <pc:sldMk cId="1186689517" sldId="419"/>
        </pc:sldMkLst>
      </pc:sldChg>
      <pc:sldChg chg="modSp mod ord">
        <pc:chgData name="Andy NG (NP)" userId="2d6eba58-7355-4026-ab02-a1472174fc3e" providerId="ADAL" clId="{3FD39048-2598-444F-BC3F-E3C2BA0DF1D6}" dt="2024-04-08T07:54:52.830" v="1422" actId="20577"/>
        <pc:sldMkLst>
          <pc:docMk/>
          <pc:sldMk cId="2388747727" sldId="421"/>
        </pc:sldMkLst>
        <pc:spChg chg="mod">
          <ac:chgData name="Andy NG (NP)" userId="2d6eba58-7355-4026-ab02-a1472174fc3e" providerId="ADAL" clId="{3FD39048-2598-444F-BC3F-E3C2BA0DF1D6}" dt="2024-04-08T07:54:52.830" v="1422" actId="20577"/>
          <ac:spMkLst>
            <pc:docMk/>
            <pc:sldMk cId="2388747727" sldId="421"/>
            <ac:spMk id="10244" creationId="{00000000-0000-0000-0000-000000000000}"/>
          </ac:spMkLst>
        </pc:spChg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683233166" sldId="422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767767376" sldId="423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732105658" sldId="425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621462771" sldId="426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045090049" sldId="427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2841531571" sldId="428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861317286" sldId="429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1615752143" sldId="430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1770212023" sldId="431"/>
        </pc:sldMkLst>
      </pc:sldChg>
      <pc:sldChg chg="del">
        <pc:chgData name="Andy NG (NP)" userId="2d6eba58-7355-4026-ab02-a1472174fc3e" providerId="ADAL" clId="{3FD39048-2598-444F-BC3F-E3C2BA0DF1D6}" dt="2024-04-08T10:32:15.526" v="2262" actId="47"/>
        <pc:sldMkLst>
          <pc:docMk/>
          <pc:sldMk cId="3155297879" sldId="432"/>
        </pc:sldMkLst>
      </pc:sldChg>
      <pc:sldChg chg="addSp delSp modSp add mod delAnim modNotesTx">
        <pc:chgData name="Andy NG (NP)" userId="2d6eba58-7355-4026-ab02-a1472174fc3e" providerId="ADAL" clId="{3FD39048-2598-444F-BC3F-E3C2BA0DF1D6}" dt="2024-04-08T03:01:22.195" v="1351" actId="20577"/>
        <pc:sldMkLst>
          <pc:docMk/>
          <pc:sldMk cId="2874378415" sldId="433"/>
        </pc:sldMkLst>
        <pc:spChg chg="add mod">
          <ac:chgData name="Andy NG (NP)" userId="2d6eba58-7355-4026-ab02-a1472174fc3e" providerId="ADAL" clId="{3FD39048-2598-444F-BC3F-E3C2BA0DF1D6}" dt="2024-04-05T05:06:16.201" v="182" actId="478"/>
          <ac:spMkLst>
            <pc:docMk/>
            <pc:sldMk cId="2874378415" sldId="433"/>
            <ac:spMk id="3" creationId="{A09375B5-A41A-2D67-51AC-FC6A0EA0FA46}"/>
          </ac:spMkLst>
        </pc:spChg>
        <pc:spChg chg="del">
          <ac:chgData name="Andy NG (NP)" userId="2d6eba58-7355-4026-ab02-a1472174fc3e" providerId="ADAL" clId="{3FD39048-2598-444F-BC3F-E3C2BA0DF1D6}" dt="2024-04-05T05:06:16.201" v="182" actId="478"/>
          <ac:spMkLst>
            <pc:docMk/>
            <pc:sldMk cId="2874378415" sldId="433"/>
            <ac:spMk id="1024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5T05:06:35.706" v="186" actId="478"/>
          <ac:picMkLst>
            <pc:docMk/>
            <pc:sldMk cId="2874378415" sldId="433"/>
            <ac:picMk id="2" creationId="{CD0CAC6D-0625-4C19-A1D8-F03FF5141D4C}"/>
          </ac:picMkLst>
        </pc:picChg>
        <pc:picChg chg="add mod">
          <ac:chgData name="Andy NG (NP)" userId="2d6eba58-7355-4026-ab02-a1472174fc3e" providerId="ADAL" clId="{3FD39048-2598-444F-BC3F-E3C2BA0DF1D6}" dt="2024-04-05T05:07:03.268" v="190" actId="1076"/>
          <ac:picMkLst>
            <pc:docMk/>
            <pc:sldMk cId="2874378415" sldId="433"/>
            <ac:picMk id="4" creationId="{BF43CF56-BD99-5272-090E-B2AB3693B9DC}"/>
          </ac:picMkLst>
        </pc:picChg>
      </pc:sldChg>
      <pc:sldChg chg="addSp delSp modSp add mod modNotesTx">
        <pc:chgData name="Andy NG (NP)" userId="2d6eba58-7355-4026-ab02-a1472174fc3e" providerId="ADAL" clId="{3FD39048-2598-444F-BC3F-E3C2BA0DF1D6}" dt="2024-04-08T02:57:07.149" v="1328"/>
        <pc:sldMkLst>
          <pc:docMk/>
          <pc:sldMk cId="2506445087" sldId="434"/>
        </pc:sldMkLst>
        <pc:spChg chg="del">
          <ac:chgData name="Andy NG (NP)" userId="2d6eba58-7355-4026-ab02-a1472174fc3e" providerId="ADAL" clId="{3FD39048-2598-444F-BC3F-E3C2BA0DF1D6}" dt="2024-04-05T05:19:44.072" v="319"/>
          <ac:spMkLst>
            <pc:docMk/>
            <pc:sldMk cId="2506445087" sldId="434"/>
            <ac:spMk id="3" creationId="{A09375B5-A41A-2D67-51AC-FC6A0EA0FA46}"/>
          </ac:spMkLst>
        </pc:spChg>
        <pc:graphicFrameChg chg="add mod modGraphic">
          <ac:chgData name="Andy NG (NP)" userId="2d6eba58-7355-4026-ab02-a1472174fc3e" providerId="ADAL" clId="{3FD39048-2598-444F-BC3F-E3C2BA0DF1D6}" dt="2024-04-05T05:22:10.414" v="338" actId="1076"/>
          <ac:graphicFrameMkLst>
            <pc:docMk/>
            <pc:sldMk cId="2506445087" sldId="434"/>
            <ac:graphicFrameMk id="2" creationId="{EAFF1E46-6194-C133-5992-8EDD2AEE4EB5}"/>
          </ac:graphicFrameMkLst>
        </pc:graphicFrameChg>
        <pc:picChg chg="del">
          <ac:chgData name="Andy NG (NP)" userId="2d6eba58-7355-4026-ab02-a1472174fc3e" providerId="ADAL" clId="{3FD39048-2598-444F-BC3F-E3C2BA0DF1D6}" dt="2024-04-05T05:19:12.494" v="318" actId="478"/>
          <ac:picMkLst>
            <pc:docMk/>
            <pc:sldMk cId="2506445087" sldId="434"/>
            <ac:picMk id="4" creationId="{BF43CF56-BD99-5272-090E-B2AB3693B9DC}"/>
          </ac:picMkLst>
        </pc:picChg>
      </pc:sldChg>
      <pc:sldChg chg="addSp delSp modSp add mod modNotesTx">
        <pc:chgData name="Andy NG (NP)" userId="2d6eba58-7355-4026-ab02-a1472174fc3e" providerId="ADAL" clId="{3FD39048-2598-444F-BC3F-E3C2BA0DF1D6}" dt="2024-04-08T02:57:10.103" v="1329"/>
        <pc:sldMkLst>
          <pc:docMk/>
          <pc:sldMk cId="1496915986" sldId="435"/>
        </pc:sldMkLst>
        <pc:spChg chg="del">
          <ac:chgData name="Andy NG (NP)" userId="2d6eba58-7355-4026-ab02-a1472174fc3e" providerId="ADAL" clId="{3FD39048-2598-444F-BC3F-E3C2BA0DF1D6}" dt="2024-04-05T05:20:47.853" v="329"/>
          <ac:spMkLst>
            <pc:docMk/>
            <pc:sldMk cId="1496915986" sldId="435"/>
            <ac:spMk id="3" creationId="{A09375B5-A41A-2D67-51AC-FC6A0EA0FA46}"/>
          </ac:spMkLst>
        </pc:spChg>
        <pc:spChg chg="add mod">
          <ac:chgData name="Andy NG (NP)" userId="2d6eba58-7355-4026-ab02-a1472174fc3e" providerId="ADAL" clId="{3FD39048-2598-444F-BC3F-E3C2BA0DF1D6}" dt="2024-04-05T05:21:59.587" v="337" actId="1076"/>
          <ac:spMkLst>
            <pc:docMk/>
            <pc:sldMk cId="1496915986" sldId="435"/>
            <ac:spMk id="5" creationId="{4893C0D9-6EB9-7F65-DC81-611A89477FF9}"/>
          </ac:spMkLst>
        </pc:spChg>
        <pc:graphicFrameChg chg="add mod modGraphic">
          <ac:chgData name="Andy NG (NP)" userId="2d6eba58-7355-4026-ab02-a1472174fc3e" providerId="ADAL" clId="{3FD39048-2598-444F-BC3F-E3C2BA0DF1D6}" dt="2024-04-05T05:21:26.462" v="334" actId="14100"/>
          <ac:graphicFrameMkLst>
            <pc:docMk/>
            <pc:sldMk cId="1496915986" sldId="435"/>
            <ac:graphicFrameMk id="2" creationId="{347CDF73-2DDB-6A18-ACDA-20083C54FF6E}"/>
          </ac:graphicFrameMkLst>
        </pc:graphicFrameChg>
        <pc:picChg chg="del">
          <ac:chgData name="Andy NG (NP)" userId="2d6eba58-7355-4026-ab02-a1472174fc3e" providerId="ADAL" clId="{3FD39048-2598-444F-BC3F-E3C2BA0DF1D6}" dt="2024-04-05T05:20:24.493" v="326" actId="478"/>
          <ac:picMkLst>
            <pc:docMk/>
            <pc:sldMk cId="1496915986" sldId="435"/>
            <ac:picMk id="4" creationId="{BF43CF56-BD99-5272-090E-B2AB3693B9DC}"/>
          </ac:picMkLst>
        </pc:picChg>
      </pc:sldChg>
      <pc:sldChg chg="addSp delSp modSp add mod modNotesTx">
        <pc:chgData name="Andy NG (NP)" userId="2d6eba58-7355-4026-ab02-a1472174fc3e" providerId="ADAL" clId="{3FD39048-2598-444F-BC3F-E3C2BA0DF1D6}" dt="2024-04-08T02:56:22.822" v="1327" actId="20577"/>
        <pc:sldMkLst>
          <pc:docMk/>
          <pc:sldMk cId="2807112190" sldId="436"/>
        </pc:sldMkLst>
        <pc:spChg chg="mod">
          <ac:chgData name="Andy NG (NP)" userId="2d6eba58-7355-4026-ab02-a1472174fc3e" providerId="ADAL" clId="{3FD39048-2598-444F-BC3F-E3C2BA0DF1D6}" dt="2024-04-05T05:33:59.545" v="386" actId="1076"/>
          <ac:spMkLst>
            <pc:docMk/>
            <pc:sldMk cId="2807112190" sldId="436"/>
            <ac:spMk id="3" creationId="{A09375B5-A41A-2D67-51AC-FC6A0EA0FA46}"/>
          </ac:spMkLst>
        </pc:spChg>
        <pc:spChg chg="add mod">
          <ac:chgData name="Andy NG (NP)" userId="2d6eba58-7355-4026-ab02-a1472174fc3e" providerId="ADAL" clId="{3FD39048-2598-444F-BC3F-E3C2BA0DF1D6}" dt="2024-04-05T05:34:36.605" v="394" actId="1076"/>
          <ac:spMkLst>
            <pc:docMk/>
            <pc:sldMk cId="2807112190" sldId="436"/>
            <ac:spMk id="5" creationId="{7E65E017-5AFD-2B29-AB16-9530617258FB}"/>
          </ac:spMkLst>
        </pc:spChg>
        <pc:spChg chg="mod">
          <ac:chgData name="Andy NG (NP)" userId="2d6eba58-7355-4026-ab02-a1472174fc3e" providerId="ADAL" clId="{3FD39048-2598-444F-BC3F-E3C2BA0DF1D6}" dt="2024-04-05T05:24:54.742" v="362" actId="20577"/>
          <ac:spMkLst>
            <pc:docMk/>
            <pc:sldMk cId="2807112190" sldId="436"/>
            <ac:spMk id="145410" creationId="{00000000-0000-0000-0000-000000000000}"/>
          </ac:spMkLst>
        </pc:spChg>
        <pc:picChg chg="add mod">
          <ac:chgData name="Andy NG (NP)" userId="2d6eba58-7355-4026-ab02-a1472174fc3e" providerId="ADAL" clId="{3FD39048-2598-444F-BC3F-E3C2BA0DF1D6}" dt="2024-04-05T05:34:30.551" v="393" actId="1076"/>
          <ac:picMkLst>
            <pc:docMk/>
            <pc:sldMk cId="2807112190" sldId="436"/>
            <ac:picMk id="2" creationId="{DE05AFCE-BA3F-CB73-C1DF-4E0854EE7659}"/>
          </ac:picMkLst>
        </pc:picChg>
        <pc:picChg chg="del">
          <ac:chgData name="Andy NG (NP)" userId="2d6eba58-7355-4026-ab02-a1472174fc3e" providerId="ADAL" clId="{3FD39048-2598-444F-BC3F-E3C2BA0DF1D6}" dt="2024-04-05T05:25:03.742" v="363" actId="478"/>
          <ac:picMkLst>
            <pc:docMk/>
            <pc:sldMk cId="2807112190" sldId="436"/>
            <ac:picMk id="4" creationId="{BF43CF56-BD99-5272-090E-B2AB3693B9DC}"/>
          </ac:picMkLst>
        </pc:picChg>
      </pc:sldChg>
      <pc:sldChg chg="add del">
        <pc:chgData name="Andy NG (NP)" userId="2d6eba58-7355-4026-ab02-a1472174fc3e" providerId="ADAL" clId="{3FD39048-2598-444F-BC3F-E3C2BA0DF1D6}" dt="2024-04-05T05:20:38.728" v="328" actId="47"/>
        <pc:sldMkLst>
          <pc:docMk/>
          <pc:sldMk cId="4213662889" sldId="436"/>
        </pc:sldMkLst>
      </pc:sldChg>
      <pc:sldChg chg="delSp modSp add mod delAnim modNotesTx">
        <pc:chgData name="Andy NG (NP)" userId="2d6eba58-7355-4026-ab02-a1472174fc3e" providerId="ADAL" clId="{3FD39048-2598-444F-BC3F-E3C2BA0DF1D6}" dt="2024-04-08T09:57:19.507" v="1729" actId="20577"/>
        <pc:sldMkLst>
          <pc:docMk/>
          <pc:sldMk cId="1325690339" sldId="437"/>
        </pc:sldMkLst>
        <pc:spChg chg="del">
          <ac:chgData name="Andy NG (NP)" userId="2d6eba58-7355-4026-ab02-a1472174fc3e" providerId="ADAL" clId="{3FD39048-2598-444F-BC3F-E3C2BA0DF1D6}" dt="2024-04-05T07:11:12.159" v="456" actId="478"/>
          <ac:spMkLst>
            <pc:docMk/>
            <pc:sldMk cId="1325690339" sldId="437"/>
            <ac:spMk id="3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9:57:19.507" v="1729" actId="20577"/>
          <ac:spMkLst>
            <pc:docMk/>
            <pc:sldMk cId="1325690339" sldId="437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5T07:11:23.955" v="460" actId="20577"/>
          <ac:spMkLst>
            <pc:docMk/>
            <pc:sldMk cId="1325690339" sldId="437"/>
            <ac:spMk id="819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7:46.255" v="1296" actId="478"/>
          <ac:picMkLst>
            <pc:docMk/>
            <pc:sldMk cId="1325690339" sldId="437"/>
            <ac:picMk id="5" creationId="{AA98FEDA-7534-4A03-B915-8EB96AB23732}"/>
          </ac:picMkLst>
        </pc:picChg>
        <pc:picChg chg="del">
          <ac:chgData name="Andy NG (NP)" userId="2d6eba58-7355-4026-ab02-a1472174fc3e" providerId="ADAL" clId="{3FD39048-2598-444F-BC3F-E3C2BA0DF1D6}" dt="2024-04-05T07:10:24.799" v="430" actId="478"/>
          <ac:picMkLst>
            <pc:docMk/>
            <pc:sldMk cId="1325690339" sldId="437"/>
            <ac:picMk id="8" creationId="{F24AB31B-87B9-019C-3ED9-7848580E72CD}"/>
          </ac:picMkLst>
        </pc:picChg>
      </pc:sldChg>
      <pc:sldChg chg="delSp modSp add del mod delAnim modNotesTx">
        <pc:chgData name="Andy NG (NP)" userId="2d6eba58-7355-4026-ab02-a1472174fc3e" providerId="ADAL" clId="{3FD39048-2598-444F-BC3F-E3C2BA0DF1D6}" dt="2024-04-08T10:11:58.647" v="1963" actId="47"/>
        <pc:sldMkLst>
          <pc:docMk/>
          <pc:sldMk cId="2531206401" sldId="438"/>
        </pc:sldMkLst>
        <pc:spChg chg="del mod">
          <ac:chgData name="Andy NG (NP)" userId="2d6eba58-7355-4026-ab02-a1472174fc3e" providerId="ADAL" clId="{3FD39048-2598-444F-BC3F-E3C2BA0DF1D6}" dt="2024-04-08T03:15:33.581" v="1355"/>
          <ac:spMkLst>
            <pc:docMk/>
            <pc:sldMk cId="2531206401" sldId="438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9:50:00.197" v="1433" actId="20577"/>
          <ac:spMkLst>
            <pc:docMk/>
            <pc:sldMk cId="2531206401" sldId="438"/>
            <ac:spMk id="8194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8T02:47:53.994" v="1298" actId="478"/>
          <ac:picMkLst>
            <pc:docMk/>
            <pc:sldMk cId="2531206401" sldId="438"/>
            <ac:picMk id="5" creationId="{AA98FEDA-7534-4A03-B915-8EB96AB23732}"/>
          </ac:picMkLst>
        </pc:picChg>
      </pc:sldChg>
      <pc:sldChg chg="delSp modSp add mod ord modNotesTx">
        <pc:chgData name="Andy NG (NP)" userId="2d6eba58-7355-4026-ab02-a1472174fc3e" providerId="ADAL" clId="{3FD39048-2598-444F-BC3F-E3C2BA0DF1D6}" dt="2024-04-08T10:11:34.533" v="1962" actId="12"/>
        <pc:sldMkLst>
          <pc:docMk/>
          <pc:sldMk cId="602858615" sldId="439"/>
        </pc:sldMkLst>
        <pc:spChg chg="mod">
          <ac:chgData name="Andy NG (NP)" userId="2d6eba58-7355-4026-ab02-a1472174fc3e" providerId="ADAL" clId="{3FD39048-2598-444F-BC3F-E3C2BA0DF1D6}" dt="2024-04-08T10:11:34.533" v="1962" actId="12"/>
          <ac:spMkLst>
            <pc:docMk/>
            <pc:sldMk cId="602858615" sldId="439"/>
            <ac:spMk id="3" creationId="{A09375B5-A41A-2D67-51AC-FC6A0EA0FA46}"/>
          </ac:spMkLst>
        </pc:spChg>
        <pc:spChg chg="del">
          <ac:chgData name="Andy NG (NP)" userId="2d6eba58-7355-4026-ab02-a1472174fc3e" providerId="ADAL" clId="{3FD39048-2598-444F-BC3F-E3C2BA0DF1D6}" dt="2024-04-05T08:02:52.875" v="1123" actId="478"/>
          <ac:spMkLst>
            <pc:docMk/>
            <pc:sldMk cId="602858615" sldId="439"/>
            <ac:spMk id="5" creationId="{7E65E017-5AFD-2B29-AB16-9530617258FB}"/>
          </ac:spMkLst>
        </pc:spChg>
        <pc:spChg chg="mod">
          <ac:chgData name="Andy NG (NP)" userId="2d6eba58-7355-4026-ab02-a1472174fc3e" providerId="ADAL" clId="{3FD39048-2598-444F-BC3F-E3C2BA0DF1D6}" dt="2024-04-08T10:05:41.957" v="1788" actId="20577"/>
          <ac:spMkLst>
            <pc:docMk/>
            <pc:sldMk cId="602858615" sldId="439"/>
            <ac:spMk id="145410" creationId="{00000000-0000-0000-0000-000000000000}"/>
          </ac:spMkLst>
        </pc:spChg>
        <pc:picChg chg="del">
          <ac:chgData name="Andy NG (NP)" userId="2d6eba58-7355-4026-ab02-a1472174fc3e" providerId="ADAL" clId="{3FD39048-2598-444F-BC3F-E3C2BA0DF1D6}" dt="2024-04-05T08:02:48.344" v="1122" actId="478"/>
          <ac:picMkLst>
            <pc:docMk/>
            <pc:sldMk cId="602858615" sldId="439"/>
            <ac:picMk id="2" creationId="{DE05AFCE-BA3F-CB73-C1DF-4E0854EE7659}"/>
          </ac:picMkLst>
        </pc:picChg>
      </pc:sldChg>
      <pc:sldChg chg="new del">
        <pc:chgData name="Andy NG (NP)" userId="2d6eba58-7355-4026-ab02-a1472174fc3e" providerId="ADAL" clId="{3FD39048-2598-444F-BC3F-E3C2BA0DF1D6}" dt="2024-04-08T10:32:15.526" v="2262" actId="47"/>
        <pc:sldMkLst>
          <pc:docMk/>
          <pc:sldMk cId="4125280623" sldId="440"/>
        </pc:sldMkLst>
      </pc:sldChg>
      <pc:sldChg chg="addSp delSp modSp add mod modNotesTx">
        <pc:chgData name="Andy NG (NP)" userId="2d6eba58-7355-4026-ab02-a1472174fc3e" providerId="ADAL" clId="{3FD39048-2598-444F-BC3F-E3C2BA0DF1D6}" dt="2024-04-08T10:04:31.895" v="1775" actId="20577"/>
        <pc:sldMkLst>
          <pc:docMk/>
          <pc:sldMk cId="1864747111" sldId="441"/>
        </pc:sldMkLst>
        <pc:spChg chg="add mod">
          <ac:chgData name="Andy NG (NP)" userId="2d6eba58-7355-4026-ab02-a1472174fc3e" providerId="ADAL" clId="{3FD39048-2598-444F-BC3F-E3C2BA0DF1D6}" dt="2024-04-08T10:04:31.895" v="1775" actId="20577"/>
          <ac:spMkLst>
            <pc:docMk/>
            <pc:sldMk cId="1864747111" sldId="441"/>
            <ac:spMk id="3" creationId="{3887F852-E992-654F-1F96-169C047DB52A}"/>
          </ac:spMkLst>
        </pc:spChg>
        <pc:spChg chg="del mod">
          <ac:chgData name="Andy NG (NP)" userId="2d6eba58-7355-4026-ab02-a1472174fc3e" providerId="ADAL" clId="{3FD39048-2598-444F-BC3F-E3C2BA0DF1D6}" dt="2024-04-08T03:15:59.284" v="1360"/>
          <ac:spMkLst>
            <pc:docMk/>
            <pc:sldMk cId="1864747111" sldId="441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03:22:08.672" v="1419" actId="20577"/>
          <ac:spMkLst>
            <pc:docMk/>
            <pc:sldMk cId="1864747111" sldId="441"/>
            <ac:spMk id="8194" creationId="{00000000-0000-0000-0000-000000000000}"/>
          </ac:spMkLst>
        </pc:spChg>
      </pc:sldChg>
      <pc:sldChg chg="modSp add mod">
        <pc:chgData name="Andy NG (NP)" userId="2d6eba58-7355-4026-ab02-a1472174fc3e" providerId="ADAL" clId="{3FD39048-2598-444F-BC3F-E3C2BA0DF1D6}" dt="2024-04-08T10:33:22.072" v="2271" actId="20577"/>
        <pc:sldMkLst>
          <pc:docMk/>
          <pc:sldMk cId="1464674195" sldId="442"/>
        </pc:sldMkLst>
        <pc:spChg chg="mod">
          <ac:chgData name="Andy NG (NP)" userId="2d6eba58-7355-4026-ab02-a1472174fc3e" providerId="ADAL" clId="{3FD39048-2598-444F-BC3F-E3C2BA0DF1D6}" dt="2024-04-08T10:33:22.072" v="2271" actId="20577"/>
          <ac:spMkLst>
            <pc:docMk/>
            <pc:sldMk cId="1464674195" sldId="442"/>
            <ac:spMk id="4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8T10:33:19.244" v="2268" actId="20577"/>
          <ac:spMkLst>
            <pc:docMk/>
            <pc:sldMk cId="1464674195" sldId="442"/>
            <ac:spMk id="8194" creationId="{00000000-0000-0000-0000-000000000000}"/>
          </ac:spMkLst>
        </pc:spChg>
      </pc:sldChg>
      <pc:sldChg chg="modSp add mod">
        <pc:chgData name="Andy NG (NP)" userId="2d6eba58-7355-4026-ab02-a1472174fc3e" providerId="ADAL" clId="{3FD39048-2598-444F-BC3F-E3C2BA0DF1D6}" dt="2024-04-08T10:04:46.161" v="1781" actId="20577"/>
        <pc:sldMkLst>
          <pc:docMk/>
          <pc:sldMk cId="1835064273" sldId="443"/>
        </pc:sldMkLst>
        <pc:spChg chg="mod">
          <ac:chgData name="Andy NG (NP)" userId="2d6eba58-7355-4026-ab02-a1472174fc3e" providerId="ADAL" clId="{3FD39048-2598-444F-BC3F-E3C2BA0DF1D6}" dt="2024-04-08T10:04:46.161" v="1781" actId="20577"/>
          <ac:spMkLst>
            <pc:docMk/>
            <pc:sldMk cId="1835064273" sldId="443"/>
            <ac:spMk id="3" creationId="{3887F852-E992-654F-1F96-169C047DB52A}"/>
          </ac:spMkLst>
        </pc:spChg>
        <pc:spChg chg="mod">
          <ac:chgData name="Andy NG (NP)" userId="2d6eba58-7355-4026-ab02-a1472174fc3e" providerId="ADAL" clId="{3FD39048-2598-444F-BC3F-E3C2BA0DF1D6}" dt="2024-04-08T10:03:11.458" v="1761" actId="20577"/>
          <ac:spMkLst>
            <pc:docMk/>
            <pc:sldMk cId="1835064273" sldId="443"/>
            <ac:spMk id="8194" creationId="{00000000-0000-0000-0000-000000000000}"/>
          </ac:spMkLst>
        </pc:spChg>
      </pc:sldChg>
      <pc:sldMasterChg chg="addSp delSp modSp mod">
        <pc:chgData name="Andy NG (NP)" userId="2d6eba58-7355-4026-ab02-a1472174fc3e" providerId="ADAL" clId="{3FD39048-2598-444F-BC3F-E3C2BA0DF1D6}" dt="2024-04-08T02:45:50.778" v="1285" actId="14100"/>
        <pc:sldMasterMkLst>
          <pc:docMk/>
          <pc:sldMasterMk cId="0" sldId="2147483650"/>
        </pc:sldMasterMkLst>
        <pc:spChg chg="mod">
          <ac:chgData name="Andy NG (NP)" userId="2d6eba58-7355-4026-ab02-a1472174fc3e" providerId="ADAL" clId="{3FD39048-2598-444F-BC3F-E3C2BA0DF1D6}" dt="2024-04-05T05:07:35.482" v="198" actId="20577"/>
          <ac:spMkLst>
            <pc:docMk/>
            <pc:sldMasterMk cId="0" sldId="2147483650"/>
            <ac:spMk id="9" creationId="{00000000-0000-0000-0000-000000000000}"/>
          </ac:spMkLst>
        </pc:spChg>
        <pc:spChg chg="mod">
          <ac:chgData name="Andy NG (NP)" userId="2d6eba58-7355-4026-ab02-a1472174fc3e" providerId="ADAL" clId="{3FD39048-2598-444F-BC3F-E3C2BA0DF1D6}" dt="2024-04-05T05:07:20.873" v="193" actId="20577"/>
          <ac:spMkLst>
            <pc:docMk/>
            <pc:sldMasterMk cId="0" sldId="2147483650"/>
            <ac:spMk id="1028" creationId="{00000000-0000-0000-0000-000000000000}"/>
          </ac:spMkLst>
        </pc:spChg>
        <pc:picChg chg="add mod">
          <ac:chgData name="Andy NG (NP)" userId="2d6eba58-7355-4026-ab02-a1472174fc3e" providerId="ADAL" clId="{3FD39048-2598-444F-BC3F-E3C2BA0DF1D6}" dt="2024-04-08T02:45:50.778" v="1285" actId="14100"/>
          <ac:picMkLst>
            <pc:docMk/>
            <pc:sldMasterMk cId="0" sldId="2147483650"/>
            <ac:picMk id="3" creationId="{E2926845-D28E-2F97-2745-10DAC32FBFFD}"/>
          </ac:picMkLst>
        </pc:picChg>
        <pc:picChg chg="del">
          <ac:chgData name="Andy NG (NP)" userId="2d6eba58-7355-4026-ab02-a1472174fc3e" providerId="ADAL" clId="{3FD39048-2598-444F-BC3F-E3C2BA0DF1D6}" dt="2024-04-08T02:44:22.013" v="1280" actId="478"/>
          <ac:picMkLst>
            <pc:docMk/>
            <pc:sldMasterMk cId="0" sldId="2147483650"/>
            <ac:picMk id="1032" creationId="{00000000-0000-0000-0000-000000000000}"/>
          </ac:picMkLst>
        </pc:picChg>
      </pc:sldMasterChg>
    </pc:docChg>
  </pc:docChgLst>
  <pc:docChgLst>
    <pc:chgData name="Andy NG (NP)" userId="S::nwp@np.edu.sg::2d6eba58-7355-4026-ab02-a1472174fc3e" providerId="AD" clId="Web-{5FC66C81-7272-EEF0-9D54-2405A1587846}"/>
    <pc:docChg chg="modSld">
      <pc:chgData name="Andy NG (NP)" userId="S::nwp@np.edu.sg::2d6eba58-7355-4026-ab02-a1472174fc3e" providerId="AD" clId="Web-{5FC66C81-7272-EEF0-9D54-2405A1587846}" dt="2024-04-12T04:21:44.202" v="1"/>
      <pc:docMkLst>
        <pc:docMk/>
      </pc:docMkLst>
      <pc:sldChg chg="delSp delAnim">
        <pc:chgData name="Andy NG (NP)" userId="S::nwp@np.edu.sg::2d6eba58-7355-4026-ab02-a1472174fc3e" providerId="AD" clId="Web-{5FC66C81-7272-EEF0-9D54-2405A1587846}" dt="2024-04-12T04:21:40.842" v="0"/>
        <pc:sldMkLst>
          <pc:docMk/>
          <pc:sldMk cId="1186689517" sldId="419"/>
        </pc:sldMkLst>
        <pc:picChg chg="del">
          <ac:chgData name="Andy NG (NP)" userId="S::nwp@np.edu.sg::2d6eba58-7355-4026-ab02-a1472174fc3e" providerId="AD" clId="Web-{5FC66C81-7272-EEF0-9D54-2405A1587846}" dt="2024-04-12T04:21:40.842" v="0"/>
          <ac:picMkLst>
            <pc:docMk/>
            <pc:sldMk cId="1186689517" sldId="419"/>
            <ac:picMk id="2" creationId="{F2F5C2E0-1A47-4CC3-BCF8-5B6C0308E35D}"/>
          </ac:picMkLst>
        </pc:picChg>
      </pc:sldChg>
      <pc:sldChg chg="delSp delAnim">
        <pc:chgData name="Andy NG (NP)" userId="S::nwp@np.edu.sg::2d6eba58-7355-4026-ab02-a1472174fc3e" providerId="AD" clId="Web-{5FC66C81-7272-EEF0-9D54-2405A1587846}" dt="2024-04-12T04:21:44.202" v="1"/>
        <pc:sldMkLst>
          <pc:docMk/>
          <pc:sldMk cId="2388747727" sldId="421"/>
        </pc:sldMkLst>
        <pc:picChg chg="del">
          <ac:chgData name="Andy NG (NP)" userId="S::nwp@np.edu.sg::2d6eba58-7355-4026-ab02-a1472174fc3e" providerId="AD" clId="Web-{5FC66C81-7272-EEF0-9D54-2405A1587846}" dt="2024-04-12T04:21:44.202" v="1"/>
          <ac:picMkLst>
            <pc:docMk/>
            <pc:sldMk cId="2388747727" sldId="421"/>
            <ac:picMk id="2" creationId="{FBD8224E-4F21-4B3A-8A40-9B4AD7BDBD95}"/>
          </ac:picMkLst>
        </pc:picChg>
      </pc:sldChg>
    </pc:docChg>
  </pc:docChgLst>
  <pc:docChgLst>
    <pc:chgData name="Henry NEO (NP)" userId="S::ndh2@np.edu.sg::d747ff72-3a3c-4b41-af7a-8a58cf3f8da1" providerId="AD" clId="Web-{CB0AF754-5545-1482-7027-41E9E4CF4CD4}"/>
    <pc:docChg chg="modSld">
      <pc:chgData name="Henry NEO (NP)" userId="S::ndh2@np.edu.sg::d747ff72-3a3c-4b41-af7a-8a58cf3f8da1" providerId="AD" clId="Web-{CB0AF754-5545-1482-7027-41E9E4CF4CD4}" dt="2024-03-28T06:40:43.143" v="10"/>
      <pc:docMkLst>
        <pc:docMk/>
      </pc:docMkLst>
      <pc:sldChg chg="mod modShow">
        <pc:chgData name="Henry NEO (NP)" userId="S::ndh2@np.edu.sg::d747ff72-3a3c-4b41-af7a-8a58cf3f8da1" providerId="AD" clId="Web-{CB0AF754-5545-1482-7027-41E9E4CF4CD4}" dt="2024-03-28T06:40:42.393" v="0"/>
        <pc:sldMkLst>
          <pc:docMk/>
          <pc:sldMk cId="1203281358" sldId="418"/>
        </pc:sldMkLst>
      </pc:sldChg>
      <pc:sldChg chg="mod modShow">
        <pc:chgData name="Henry NEO (NP)" userId="S::ndh2@np.edu.sg::d747ff72-3a3c-4b41-af7a-8a58cf3f8da1" providerId="AD" clId="Web-{CB0AF754-5545-1482-7027-41E9E4CF4CD4}" dt="2024-03-28T06:40:42.455" v="1"/>
        <pc:sldMkLst>
          <pc:docMk/>
          <pc:sldMk cId="683233166" sldId="422"/>
        </pc:sldMkLst>
      </pc:sldChg>
      <pc:sldChg chg="mod modShow">
        <pc:chgData name="Henry NEO (NP)" userId="S::ndh2@np.edu.sg::d747ff72-3a3c-4b41-af7a-8a58cf3f8da1" providerId="AD" clId="Web-{CB0AF754-5545-1482-7027-41E9E4CF4CD4}" dt="2024-03-28T06:40:42.533" v="2"/>
        <pc:sldMkLst>
          <pc:docMk/>
          <pc:sldMk cId="3767767376" sldId="423"/>
        </pc:sldMkLst>
      </pc:sldChg>
      <pc:sldChg chg="mod modShow">
        <pc:chgData name="Henry NEO (NP)" userId="S::ndh2@np.edu.sg::d747ff72-3a3c-4b41-af7a-8a58cf3f8da1" providerId="AD" clId="Web-{CB0AF754-5545-1482-7027-41E9E4CF4CD4}" dt="2024-03-28T06:40:42.721" v="4"/>
        <pc:sldMkLst>
          <pc:docMk/>
          <pc:sldMk cId="732105658" sldId="425"/>
        </pc:sldMkLst>
      </pc:sldChg>
      <pc:sldChg chg="mod modShow">
        <pc:chgData name="Henry NEO (NP)" userId="S::ndh2@np.edu.sg::d747ff72-3a3c-4b41-af7a-8a58cf3f8da1" providerId="AD" clId="Web-{CB0AF754-5545-1482-7027-41E9E4CF4CD4}" dt="2024-03-28T06:40:42.659" v="3"/>
        <pc:sldMkLst>
          <pc:docMk/>
          <pc:sldMk cId="3621462771" sldId="426"/>
        </pc:sldMkLst>
      </pc:sldChg>
      <pc:sldChg chg="mod modShow">
        <pc:chgData name="Henry NEO (NP)" userId="S::ndh2@np.edu.sg::d747ff72-3a3c-4b41-af7a-8a58cf3f8da1" providerId="AD" clId="Web-{CB0AF754-5545-1482-7027-41E9E4CF4CD4}" dt="2024-03-28T06:40:43.080" v="9"/>
        <pc:sldMkLst>
          <pc:docMk/>
          <pc:sldMk cId="3045090049" sldId="427"/>
        </pc:sldMkLst>
      </pc:sldChg>
      <pc:sldChg chg="mod modShow">
        <pc:chgData name="Henry NEO (NP)" userId="S::ndh2@np.edu.sg::d747ff72-3a3c-4b41-af7a-8a58cf3f8da1" providerId="AD" clId="Web-{CB0AF754-5545-1482-7027-41E9E4CF4CD4}" dt="2024-03-28T06:40:42.799" v="5"/>
        <pc:sldMkLst>
          <pc:docMk/>
          <pc:sldMk cId="2841531571" sldId="428"/>
        </pc:sldMkLst>
      </pc:sldChg>
      <pc:sldChg chg="mod modShow">
        <pc:chgData name="Henry NEO (NP)" userId="S::ndh2@np.edu.sg::d747ff72-3a3c-4b41-af7a-8a58cf3f8da1" providerId="AD" clId="Web-{CB0AF754-5545-1482-7027-41E9E4CF4CD4}" dt="2024-03-28T06:40:42.877" v="6"/>
        <pc:sldMkLst>
          <pc:docMk/>
          <pc:sldMk cId="861317286" sldId="429"/>
        </pc:sldMkLst>
      </pc:sldChg>
      <pc:sldChg chg="mod modShow">
        <pc:chgData name="Henry NEO (NP)" userId="S::ndh2@np.edu.sg::d747ff72-3a3c-4b41-af7a-8a58cf3f8da1" providerId="AD" clId="Web-{CB0AF754-5545-1482-7027-41E9E4CF4CD4}" dt="2024-03-28T06:40:42.940" v="7"/>
        <pc:sldMkLst>
          <pc:docMk/>
          <pc:sldMk cId="1615752143" sldId="430"/>
        </pc:sldMkLst>
      </pc:sldChg>
      <pc:sldChg chg="mod modShow">
        <pc:chgData name="Henry NEO (NP)" userId="S::ndh2@np.edu.sg::d747ff72-3a3c-4b41-af7a-8a58cf3f8da1" providerId="AD" clId="Web-{CB0AF754-5545-1482-7027-41E9E4CF4CD4}" dt="2024-03-28T06:40:43.018" v="8"/>
        <pc:sldMkLst>
          <pc:docMk/>
          <pc:sldMk cId="1770212023" sldId="431"/>
        </pc:sldMkLst>
      </pc:sldChg>
      <pc:sldChg chg="mod modShow">
        <pc:chgData name="Henry NEO (NP)" userId="S::ndh2@np.edu.sg::d747ff72-3a3c-4b41-af7a-8a58cf3f8da1" providerId="AD" clId="Web-{CB0AF754-5545-1482-7027-41E9E4CF4CD4}" dt="2024-03-28T06:40:43.143" v="10"/>
        <pc:sldMkLst>
          <pc:docMk/>
          <pc:sldMk cId="3155297879" sldId="432"/>
        </pc:sldMkLst>
      </pc:sldChg>
    </pc:docChg>
  </pc:docChgLst>
  <pc:docChgLst>
    <pc:chgData name="Andy NG (NP)" userId="S::nwp@np.edu.sg::2d6eba58-7355-4026-ab02-a1472174fc3e" providerId="AD" clId="Web-{4358033D-7876-4100-802A-B4BF6085C6FB}"/>
    <pc:docChg chg="modSld">
      <pc:chgData name="Andy NG (NP)" userId="S::nwp@np.edu.sg::2d6eba58-7355-4026-ab02-a1472174fc3e" providerId="AD" clId="Web-{4358033D-7876-4100-802A-B4BF6085C6FB}" dt="2024-04-05T04:48:34.056" v="54" actId="20577"/>
      <pc:docMkLst>
        <pc:docMk/>
      </pc:docMkLst>
      <pc:sldChg chg="modSp">
        <pc:chgData name="Andy NG (NP)" userId="S::nwp@np.edu.sg::2d6eba58-7355-4026-ab02-a1472174fc3e" providerId="AD" clId="Web-{4358033D-7876-4100-802A-B4BF6085C6FB}" dt="2024-04-05T04:45:49.987" v="29" actId="20577"/>
        <pc:sldMkLst>
          <pc:docMk/>
          <pc:sldMk cId="0" sldId="375"/>
        </pc:sldMkLst>
        <pc:spChg chg="mod">
          <ac:chgData name="Andy NG (NP)" userId="S::nwp@np.edu.sg::2d6eba58-7355-4026-ab02-a1472174fc3e" providerId="AD" clId="Web-{4358033D-7876-4100-802A-B4BF6085C6FB}" dt="2024-04-05T04:45:49.987" v="29" actId="20577"/>
          <ac:spMkLst>
            <pc:docMk/>
            <pc:sldMk cId="0" sldId="375"/>
            <ac:spMk id="6148" creationId="{00000000-0000-0000-0000-000000000000}"/>
          </ac:spMkLst>
        </pc:spChg>
      </pc:sldChg>
      <pc:sldChg chg="modSp">
        <pc:chgData name="Andy NG (NP)" userId="S::nwp@np.edu.sg::2d6eba58-7355-4026-ab02-a1472174fc3e" providerId="AD" clId="Web-{4358033D-7876-4100-802A-B4BF6085C6FB}" dt="2024-04-05T04:44:46.329" v="4" actId="20577"/>
        <pc:sldMkLst>
          <pc:docMk/>
          <pc:sldMk cId="0" sldId="376"/>
        </pc:sldMkLst>
        <pc:spChg chg="mod">
          <ac:chgData name="Andy NG (NP)" userId="S::nwp@np.edu.sg::2d6eba58-7355-4026-ab02-a1472174fc3e" providerId="AD" clId="Web-{4358033D-7876-4100-802A-B4BF6085C6FB}" dt="2024-04-05T04:44:46.329" v="4" actId="20577"/>
          <ac:spMkLst>
            <pc:docMk/>
            <pc:sldMk cId="0" sldId="376"/>
            <ac:spMk id="129042" creationId="{00000000-0000-0000-0000-000000000000}"/>
          </ac:spMkLst>
        </pc:spChg>
      </pc:sldChg>
      <pc:sldChg chg="addSp delSp modSp">
        <pc:chgData name="Andy NG (NP)" userId="S::nwp@np.edu.sg::2d6eba58-7355-4026-ab02-a1472174fc3e" providerId="AD" clId="Web-{4358033D-7876-4100-802A-B4BF6085C6FB}" dt="2024-04-05T04:48:34.056" v="54" actId="20577"/>
        <pc:sldMkLst>
          <pc:docMk/>
          <pc:sldMk cId="70610227" sldId="412"/>
        </pc:sldMkLst>
        <pc:spChg chg="mod">
          <ac:chgData name="Andy NG (NP)" userId="S::nwp@np.edu.sg::2d6eba58-7355-4026-ab02-a1472174fc3e" providerId="AD" clId="Web-{4358033D-7876-4100-802A-B4BF6085C6FB}" dt="2024-04-05T04:48:34.056" v="54" actId="20577"/>
          <ac:spMkLst>
            <pc:docMk/>
            <pc:sldMk cId="70610227" sldId="412"/>
            <ac:spMk id="4" creationId="{00000000-0000-0000-0000-000000000000}"/>
          </ac:spMkLst>
        </pc:spChg>
        <pc:spChg chg="mod">
          <ac:chgData name="Andy NG (NP)" userId="S::nwp@np.edu.sg::2d6eba58-7355-4026-ab02-a1472174fc3e" providerId="AD" clId="Web-{4358033D-7876-4100-802A-B4BF6085C6FB}" dt="2024-04-05T04:47:16.053" v="39" actId="20577"/>
          <ac:spMkLst>
            <pc:docMk/>
            <pc:sldMk cId="70610227" sldId="412"/>
            <ac:spMk id="8194" creationId="{00000000-0000-0000-0000-000000000000}"/>
          </ac:spMkLst>
        </pc:spChg>
        <pc:picChg chg="add del mod">
          <ac:chgData name="Andy NG (NP)" userId="S::nwp@np.edu.sg::2d6eba58-7355-4026-ab02-a1472174fc3e" providerId="AD" clId="Web-{4358033D-7876-4100-802A-B4BF6085C6FB}" dt="2024-04-05T04:47:24.835" v="41"/>
          <ac:picMkLst>
            <pc:docMk/>
            <pc:sldMk cId="70610227" sldId="412"/>
            <ac:picMk id="6" creationId="{D21031C3-2AF7-D71D-47B6-D58C88E17025}"/>
          </ac:picMkLst>
        </pc:picChg>
        <pc:picChg chg="add del mod">
          <ac:chgData name="Andy NG (NP)" userId="S::nwp@np.edu.sg::2d6eba58-7355-4026-ab02-a1472174fc3e" providerId="AD" clId="Web-{4358033D-7876-4100-802A-B4BF6085C6FB}" dt="2024-04-05T04:47:57.852" v="43"/>
          <ac:picMkLst>
            <pc:docMk/>
            <pc:sldMk cId="70610227" sldId="412"/>
            <ac:picMk id="7" creationId="{09CBB091-0010-FE51-8F26-9735F9406179}"/>
          </ac:picMkLst>
        </pc:picChg>
      </pc:sldChg>
    </pc:docChg>
  </pc:docChgLst>
  <pc:docChgLst>
    <pc:chgData name="Henry NEO (NP)" userId="S::ndh2@np.edu.sg::d747ff72-3a3c-4b41-af7a-8a58cf3f8da1" providerId="AD" clId="Web-{FFB76CBB-0D73-F9A6-2C91-40647E9A930B}"/>
    <pc:docChg chg="addSld delSld modSld sldOrd">
      <pc:chgData name="Henry NEO (NP)" userId="S::ndh2@np.edu.sg::d747ff72-3a3c-4b41-af7a-8a58cf3f8da1" providerId="AD" clId="Web-{FFB76CBB-0D73-F9A6-2C91-40647E9A930B}" dt="2024-04-10T07:42:00.359" v="683" actId="20577"/>
      <pc:docMkLst>
        <pc:docMk/>
      </pc:docMkLst>
      <pc:sldChg chg="modSp">
        <pc:chgData name="Henry NEO (NP)" userId="S::ndh2@np.edu.sg::d747ff72-3a3c-4b41-af7a-8a58cf3f8da1" providerId="AD" clId="Web-{FFB76CBB-0D73-F9A6-2C91-40647E9A930B}" dt="2024-04-10T06:18:09.327" v="47" actId="20577"/>
        <pc:sldMkLst>
          <pc:docMk/>
          <pc:sldMk cId="0" sldId="377"/>
        </pc:sldMkLst>
        <pc:spChg chg="mod">
          <ac:chgData name="Henry NEO (NP)" userId="S::ndh2@np.edu.sg::d747ff72-3a3c-4b41-af7a-8a58cf3f8da1" providerId="AD" clId="Web-{FFB76CBB-0D73-F9A6-2C91-40647E9A930B}" dt="2024-04-10T06:18:09.327" v="47" actId="20577"/>
          <ac:spMkLst>
            <pc:docMk/>
            <pc:sldMk cId="0" sldId="377"/>
            <ac:spMk id="8196" creationId="{00000000-0000-0000-0000-000000000000}"/>
          </ac:spMkLst>
        </pc:spChg>
      </pc:sldChg>
      <pc:sldChg chg="modSp ord">
        <pc:chgData name="Henry NEO (NP)" userId="S::ndh2@np.edu.sg::d747ff72-3a3c-4b41-af7a-8a58cf3f8da1" providerId="AD" clId="Web-{FFB76CBB-0D73-F9A6-2C91-40647E9A930B}" dt="2024-04-10T07:13:45.791" v="372"/>
        <pc:sldMkLst>
          <pc:docMk/>
          <pc:sldMk cId="602858615" sldId="439"/>
        </pc:sldMkLst>
        <pc:spChg chg="mod">
          <ac:chgData name="Henry NEO (NP)" userId="S::ndh2@np.edu.sg::d747ff72-3a3c-4b41-af7a-8a58cf3f8da1" providerId="AD" clId="Web-{FFB76CBB-0D73-F9A6-2C91-40647E9A930B}" dt="2024-04-10T06:51:33.252" v="190" actId="20577"/>
          <ac:spMkLst>
            <pc:docMk/>
            <pc:sldMk cId="602858615" sldId="439"/>
            <ac:spMk id="3" creationId="{A09375B5-A41A-2D67-51AC-FC6A0EA0FA46}"/>
          </ac:spMkLst>
        </pc:spChg>
      </pc:sldChg>
      <pc:sldChg chg="addSp delSp modSp">
        <pc:chgData name="Henry NEO (NP)" userId="S::ndh2@np.edu.sg::d747ff72-3a3c-4b41-af7a-8a58cf3f8da1" providerId="AD" clId="Web-{FFB76CBB-0D73-F9A6-2C91-40647E9A930B}" dt="2024-04-10T07:26:37.119" v="469"/>
        <pc:sldMkLst>
          <pc:docMk/>
          <pc:sldMk cId="1835064273" sldId="443"/>
        </pc:sldMkLst>
        <pc:spChg chg="del mod">
          <ac:chgData name="Henry NEO (NP)" userId="S::ndh2@np.edu.sg::d747ff72-3a3c-4b41-af7a-8a58cf3f8da1" providerId="AD" clId="Web-{FFB76CBB-0D73-F9A6-2C91-40647E9A930B}" dt="2024-04-10T07:09:22.436" v="350"/>
          <ac:spMkLst>
            <pc:docMk/>
            <pc:sldMk cId="1835064273" sldId="443"/>
            <ac:spMk id="3" creationId="{3887F852-E992-654F-1F96-169C047DB52A}"/>
          </ac:spMkLst>
        </pc:spChg>
        <pc:spChg chg="add del">
          <ac:chgData name="Henry NEO (NP)" userId="S::ndh2@np.edu.sg::d747ff72-3a3c-4b41-af7a-8a58cf3f8da1" providerId="AD" clId="Web-{FFB76CBB-0D73-F9A6-2C91-40647E9A930B}" dt="2024-04-10T07:26:36.791" v="468"/>
          <ac:spMkLst>
            <pc:docMk/>
            <pc:sldMk cId="1835064273" sldId="443"/>
            <ac:spMk id="6" creationId="{0CFF3CE5-E73F-A902-2425-EB5BBDA7BAE6}"/>
          </ac:spMkLst>
        </pc:spChg>
        <pc:spChg chg="add">
          <ac:chgData name="Henry NEO (NP)" userId="S::ndh2@np.edu.sg::d747ff72-3a3c-4b41-af7a-8a58cf3f8da1" providerId="AD" clId="Web-{FFB76CBB-0D73-F9A6-2C91-40647E9A930B}" dt="2024-04-10T07:26:37.119" v="469"/>
          <ac:spMkLst>
            <pc:docMk/>
            <pc:sldMk cId="1835064273" sldId="443"/>
            <ac:spMk id="8" creationId="{04AE1545-15A1-E1CB-624A-D7D627D41215}"/>
          </ac:spMkLst>
        </pc:spChg>
        <pc:picChg chg="add mod">
          <ac:chgData name="Henry NEO (NP)" userId="S::ndh2@np.edu.sg::d747ff72-3a3c-4b41-af7a-8a58cf3f8da1" providerId="AD" clId="Web-{FFB76CBB-0D73-F9A6-2C91-40647E9A930B}" dt="2024-04-10T07:11:58.177" v="357" actId="1076"/>
          <ac:picMkLst>
            <pc:docMk/>
            <pc:sldMk cId="1835064273" sldId="443"/>
            <ac:picMk id="2" creationId="{03DD3FB0-5703-6B25-059C-74FFE7A69227}"/>
          </ac:picMkLst>
        </pc:picChg>
        <pc:picChg chg="add del mod">
          <ac:chgData name="Henry NEO (NP)" userId="S::ndh2@np.edu.sg::d747ff72-3a3c-4b41-af7a-8a58cf3f8da1" providerId="AD" clId="Web-{FFB76CBB-0D73-F9A6-2C91-40647E9A930B}" dt="2024-04-10T07:11:53.364" v="355"/>
          <ac:picMkLst>
            <pc:docMk/>
            <pc:sldMk cId="1835064273" sldId="443"/>
            <ac:picMk id="4" creationId="{595A5449-1B5F-2D2E-B47D-313B4BC5DD72}"/>
          </ac:picMkLst>
        </pc:picChg>
      </pc:sldChg>
      <pc:sldChg chg="addSp modSp add replId">
        <pc:chgData name="Henry NEO (NP)" userId="S::ndh2@np.edu.sg::d747ff72-3a3c-4b41-af7a-8a58cf3f8da1" providerId="AD" clId="Web-{FFB76CBB-0D73-F9A6-2C91-40647E9A930B}" dt="2024-04-10T07:27:37.121" v="488" actId="1076"/>
        <pc:sldMkLst>
          <pc:docMk/>
          <pc:sldMk cId="2990945075" sldId="444"/>
        </pc:sldMkLst>
        <pc:spChg chg="mod">
          <ac:chgData name="Henry NEO (NP)" userId="S::ndh2@np.edu.sg::d747ff72-3a3c-4b41-af7a-8a58cf3f8da1" providerId="AD" clId="Web-{FFB76CBB-0D73-F9A6-2C91-40647E9A930B}" dt="2024-04-10T07:27:01.901" v="478" actId="20577"/>
          <ac:spMkLst>
            <pc:docMk/>
            <pc:sldMk cId="2990945075" sldId="444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6:56.541" v="476" actId="20577"/>
          <ac:spMkLst>
            <pc:docMk/>
            <pc:sldMk cId="2990945075" sldId="444"/>
            <ac:spMk id="5" creationId="{2AA8B3A0-36B1-D588-00F1-64D4D2D1076E}"/>
          </ac:spMkLst>
        </pc:spChg>
        <pc:spChg chg="mod">
          <ac:chgData name="Henry NEO (NP)" userId="S::ndh2@np.edu.sg::d747ff72-3a3c-4b41-af7a-8a58cf3f8da1" providerId="AD" clId="Web-{FFB76CBB-0D73-F9A6-2C91-40647E9A930B}" dt="2024-04-10T06:39:38.364" v="112" actId="20577"/>
          <ac:spMkLst>
            <pc:docMk/>
            <pc:sldMk cId="2990945075" sldId="444"/>
            <ac:spMk id="145410" creationId="{00000000-0000-0000-0000-000000000000}"/>
          </ac:spMkLst>
        </pc:spChg>
        <pc:picChg chg="add mod">
          <ac:chgData name="Henry NEO (NP)" userId="S::ndh2@np.edu.sg::d747ff72-3a3c-4b41-af7a-8a58cf3f8da1" providerId="AD" clId="Web-{FFB76CBB-0D73-F9A6-2C91-40647E9A930B}" dt="2024-04-10T07:27:37.121" v="488" actId="1076"/>
          <ac:picMkLst>
            <pc:docMk/>
            <pc:sldMk cId="2990945075" sldId="444"/>
            <ac:picMk id="2" creationId="{F52AC93F-A78C-5354-B43C-7A634F91C83F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27:30.949" v="486" actId="1076"/>
        <pc:sldMkLst>
          <pc:docMk/>
          <pc:sldMk cId="1468882763" sldId="445"/>
        </pc:sldMkLst>
        <pc:spChg chg="mod">
          <ac:chgData name="Henry NEO (NP)" userId="S::ndh2@np.edu.sg::d747ff72-3a3c-4b41-af7a-8a58cf3f8da1" providerId="AD" clId="Web-{FFB76CBB-0D73-F9A6-2C91-40647E9A930B}" dt="2024-04-10T07:27:27.808" v="485" actId="20577"/>
          <ac:spMkLst>
            <pc:docMk/>
            <pc:sldMk cId="1468882763" sldId="445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7:24.043" v="484" actId="20577"/>
          <ac:spMkLst>
            <pc:docMk/>
            <pc:sldMk cId="1468882763" sldId="445"/>
            <ac:spMk id="6" creationId="{435418AA-754C-55BA-5615-BC31D3EA0C44}"/>
          </ac:spMkLst>
        </pc:spChg>
        <pc:spChg chg="mod">
          <ac:chgData name="Henry NEO (NP)" userId="S::ndh2@np.edu.sg::d747ff72-3a3c-4b41-af7a-8a58cf3f8da1" providerId="AD" clId="Web-{FFB76CBB-0D73-F9A6-2C91-40647E9A930B}" dt="2024-04-10T06:44:26.891" v="137" actId="20577"/>
          <ac:spMkLst>
            <pc:docMk/>
            <pc:sldMk cId="1468882763" sldId="445"/>
            <ac:spMk id="145410" creationId="{00000000-0000-0000-0000-000000000000}"/>
          </ac:spMkLst>
        </pc:spChg>
        <pc:picChg chg="add del">
          <ac:chgData name="Henry NEO (NP)" userId="S::ndh2@np.edu.sg::d747ff72-3a3c-4b41-af7a-8a58cf3f8da1" providerId="AD" clId="Web-{FFB76CBB-0D73-F9A6-2C91-40647E9A930B}" dt="2024-04-10T06:36:52.263" v="98"/>
          <ac:picMkLst>
            <pc:docMk/>
            <pc:sldMk cId="1468882763" sldId="445"/>
            <ac:picMk id="2" creationId="{F52AC93F-A78C-5354-B43C-7A634F91C83F}"/>
          </ac:picMkLst>
        </pc:picChg>
        <pc:picChg chg="add mod">
          <ac:chgData name="Henry NEO (NP)" userId="S::ndh2@np.edu.sg::d747ff72-3a3c-4b41-af7a-8a58cf3f8da1" providerId="AD" clId="Web-{FFB76CBB-0D73-F9A6-2C91-40647E9A930B}" dt="2024-04-10T07:27:30.949" v="486" actId="1076"/>
          <ac:picMkLst>
            <pc:docMk/>
            <pc:sldMk cId="1468882763" sldId="445"/>
            <ac:picMk id="4" creationId="{46D639D7-5DD9-697C-FACE-7714A8F95E81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28:06.294" v="495" actId="1076"/>
        <pc:sldMkLst>
          <pc:docMk/>
          <pc:sldMk cId="232161305" sldId="446"/>
        </pc:sldMkLst>
        <pc:spChg chg="mod">
          <ac:chgData name="Henry NEO (NP)" userId="S::ndh2@np.edu.sg::d747ff72-3a3c-4b41-af7a-8a58cf3f8da1" providerId="AD" clId="Web-{FFB76CBB-0D73-F9A6-2C91-40647E9A930B}" dt="2024-04-10T07:28:03.591" v="494" actId="20577"/>
          <ac:spMkLst>
            <pc:docMk/>
            <pc:sldMk cId="232161305" sldId="446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7:59.153" v="493" actId="20577"/>
          <ac:spMkLst>
            <pc:docMk/>
            <pc:sldMk cId="232161305" sldId="446"/>
            <ac:spMk id="6" creationId="{3BA6E91C-F2CF-3826-4774-2EE94424FC0E}"/>
          </ac:spMkLst>
        </pc:spChg>
        <pc:spChg chg="mod">
          <ac:chgData name="Henry NEO (NP)" userId="S::ndh2@np.edu.sg::d747ff72-3a3c-4b41-af7a-8a58cf3f8da1" providerId="AD" clId="Web-{FFB76CBB-0D73-F9A6-2C91-40647E9A930B}" dt="2024-04-10T06:44:30.673" v="138" actId="20577"/>
          <ac:spMkLst>
            <pc:docMk/>
            <pc:sldMk cId="232161305" sldId="446"/>
            <ac:spMk id="145410" creationId="{00000000-0000-0000-0000-000000000000}"/>
          </ac:spMkLst>
        </pc:spChg>
        <pc:picChg chg="add mod">
          <ac:chgData name="Henry NEO (NP)" userId="S::ndh2@np.edu.sg::d747ff72-3a3c-4b41-af7a-8a58cf3f8da1" providerId="AD" clId="Web-{FFB76CBB-0D73-F9A6-2C91-40647E9A930B}" dt="2024-04-10T07:28:06.294" v="495" actId="1076"/>
          <ac:picMkLst>
            <pc:docMk/>
            <pc:sldMk cId="232161305" sldId="446"/>
            <ac:picMk id="2" creationId="{15385C9A-433B-CCCF-1BE4-25D0BDB714DC}"/>
          </ac:picMkLst>
        </pc:picChg>
        <pc:picChg chg="del">
          <ac:chgData name="Henry NEO (NP)" userId="S::ndh2@np.edu.sg::d747ff72-3a3c-4b41-af7a-8a58cf3f8da1" providerId="AD" clId="Web-{FFB76CBB-0D73-F9A6-2C91-40647E9A930B}" dt="2024-04-10T06:40:17.115" v="119"/>
          <ac:picMkLst>
            <pc:docMk/>
            <pc:sldMk cId="232161305" sldId="446"/>
            <ac:picMk id="4" creationId="{46D639D7-5DD9-697C-FACE-7714A8F95E81}"/>
          </ac:picMkLst>
        </pc:picChg>
      </pc:sldChg>
      <pc:sldChg chg="add del replId">
        <pc:chgData name="Henry NEO (NP)" userId="S::ndh2@np.edu.sg::d747ff72-3a3c-4b41-af7a-8a58cf3f8da1" providerId="AD" clId="Web-{FFB76CBB-0D73-F9A6-2C91-40647E9A930B}" dt="2024-04-10T06:36:46.966" v="96"/>
        <pc:sldMkLst>
          <pc:docMk/>
          <pc:sldMk cId="3550340873" sldId="446"/>
        </pc:sldMkLst>
      </pc:sldChg>
      <pc:sldChg chg="addSp delSp modSp add replId">
        <pc:chgData name="Henry NEO (NP)" userId="S::ndh2@np.edu.sg::d747ff72-3a3c-4b41-af7a-8a58cf3f8da1" providerId="AD" clId="Web-{FFB76CBB-0D73-F9A6-2C91-40647E9A930B}" dt="2024-04-10T07:28:50.905" v="509" actId="1076"/>
        <pc:sldMkLst>
          <pc:docMk/>
          <pc:sldMk cId="4100080412" sldId="447"/>
        </pc:sldMkLst>
        <pc:spChg chg="mod">
          <ac:chgData name="Henry NEO (NP)" userId="S::ndh2@np.edu.sg::d747ff72-3a3c-4b41-af7a-8a58cf3f8da1" providerId="AD" clId="Web-{FFB76CBB-0D73-F9A6-2C91-40647E9A930B}" dt="2024-04-10T07:28:42.624" v="506" actId="20577"/>
          <ac:spMkLst>
            <pc:docMk/>
            <pc:sldMk cId="4100080412" sldId="447"/>
            <ac:spMk id="3" creationId="{A09375B5-A41A-2D67-51AC-FC6A0EA0FA46}"/>
          </ac:spMkLst>
        </pc:spChg>
        <pc:spChg chg="add del mod">
          <ac:chgData name="Henry NEO (NP)" userId="S::ndh2@np.edu.sg::d747ff72-3a3c-4b41-af7a-8a58cf3f8da1" providerId="AD" clId="Web-{FFB76CBB-0D73-F9A6-2C91-40647E9A930B}" dt="2024-04-10T07:28:17.388" v="498"/>
          <ac:spMkLst>
            <pc:docMk/>
            <pc:sldMk cId="4100080412" sldId="447"/>
            <ac:spMk id="5" creationId="{E1FA2168-DE5E-4D78-A614-582F46131509}"/>
          </ac:spMkLst>
        </pc:spChg>
        <pc:spChg chg="add mod">
          <ac:chgData name="Henry NEO (NP)" userId="S::ndh2@np.edu.sg::d747ff72-3a3c-4b41-af7a-8a58cf3f8da1" providerId="AD" clId="Web-{FFB76CBB-0D73-F9A6-2C91-40647E9A930B}" dt="2024-04-10T07:28:39.436" v="505" actId="1076"/>
          <ac:spMkLst>
            <pc:docMk/>
            <pc:sldMk cId="4100080412" sldId="447"/>
            <ac:spMk id="7" creationId="{090EDA7C-9E32-3B52-1517-BB1D7E1D9ED7}"/>
          </ac:spMkLst>
        </pc:spChg>
        <pc:spChg chg="mod">
          <ac:chgData name="Henry NEO (NP)" userId="S::ndh2@np.edu.sg::d747ff72-3a3c-4b41-af7a-8a58cf3f8da1" providerId="AD" clId="Web-{FFB76CBB-0D73-F9A6-2C91-40647E9A930B}" dt="2024-04-10T06:44:33.970" v="139" actId="20577"/>
          <ac:spMkLst>
            <pc:docMk/>
            <pc:sldMk cId="4100080412" sldId="447"/>
            <ac:spMk id="145410" creationId="{00000000-0000-0000-0000-000000000000}"/>
          </ac:spMkLst>
        </pc:spChg>
        <pc:picChg chg="del">
          <ac:chgData name="Henry NEO (NP)" userId="S::ndh2@np.edu.sg::d747ff72-3a3c-4b41-af7a-8a58cf3f8da1" providerId="AD" clId="Web-{FFB76CBB-0D73-F9A6-2C91-40647E9A930B}" dt="2024-04-10T06:41:27.040" v="124"/>
          <ac:picMkLst>
            <pc:docMk/>
            <pc:sldMk cId="4100080412" sldId="447"/>
            <ac:picMk id="2" creationId="{15385C9A-433B-CCCF-1BE4-25D0BDB714DC}"/>
          </ac:picMkLst>
        </pc:picChg>
        <pc:picChg chg="add mod">
          <ac:chgData name="Henry NEO (NP)" userId="S::ndh2@np.edu.sg::d747ff72-3a3c-4b41-af7a-8a58cf3f8da1" providerId="AD" clId="Web-{FFB76CBB-0D73-F9A6-2C91-40647E9A930B}" dt="2024-04-10T07:28:50.905" v="509" actId="1076"/>
          <ac:picMkLst>
            <pc:docMk/>
            <pc:sldMk cId="4100080412" sldId="447"/>
            <ac:picMk id="4" creationId="{2C569092-2C43-86D2-DA63-EA75D992F7E1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29:15.688" v="515" actId="20577"/>
        <pc:sldMkLst>
          <pc:docMk/>
          <pc:sldMk cId="2982798134" sldId="448"/>
        </pc:sldMkLst>
        <pc:spChg chg="mod">
          <ac:chgData name="Henry NEO (NP)" userId="S::ndh2@np.edu.sg::d747ff72-3a3c-4b41-af7a-8a58cf3f8da1" providerId="AD" clId="Web-{FFB76CBB-0D73-F9A6-2C91-40647E9A930B}" dt="2024-04-10T07:29:15.688" v="515" actId="20577"/>
          <ac:spMkLst>
            <pc:docMk/>
            <pc:sldMk cId="2982798134" sldId="448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29:12.078" v="514" actId="20577"/>
          <ac:spMkLst>
            <pc:docMk/>
            <pc:sldMk cId="2982798134" sldId="448"/>
            <ac:spMk id="6" creationId="{60E3D9B6-731B-7802-3216-4F402C480D0A}"/>
          </ac:spMkLst>
        </pc:spChg>
        <pc:spChg chg="mod">
          <ac:chgData name="Henry NEO (NP)" userId="S::ndh2@np.edu.sg::d747ff72-3a3c-4b41-af7a-8a58cf3f8da1" providerId="AD" clId="Web-{FFB76CBB-0D73-F9A6-2C91-40647E9A930B}" dt="2024-04-10T06:55:17.668" v="195" actId="20577"/>
          <ac:spMkLst>
            <pc:docMk/>
            <pc:sldMk cId="2982798134" sldId="448"/>
            <ac:spMk id="145410" creationId="{00000000-0000-0000-0000-000000000000}"/>
          </ac:spMkLst>
        </pc:spChg>
        <pc:picChg chg="add mod">
          <ac:chgData name="Henry NEO (NP)" userId="S::ndh2@np.edu.sg::d747ff72-3a3c-4b41-af7a-8a58cf3f8da1" providerId="AD" clId="Web-{FFB76CBB-0D73-F9A6-2C91-40647E9A930B}" dt="2024-04-10T07:17:05.455" v="376"/>
          <ac:picMkLst>
            <pc:docMk/>
            <pc:sldMk cId="2982798134" sldId="448"/>
            <ac:picMk id="2" creationId="{7AE985C4-3F48-2895-C651-FC067C3FADB3}"/>
          </ac:picMkLst>
        </pc:picChg>
        <pc:picChg chg="del">
          <ac:chgData name="Henry NEO (NP)" userId="S::ndh2@np.edu.sg::d747ff72-3a3c-4b41-af7a-8a58cf3f8da1" providerId="AD" clId="Web-{FFB76CBB-0D73-F9A6-2C91-40647E9A930B}" dt="2024-04-10T07:17:04.502" v="375"/>
          <ac:picMkLst>
            <pc:docMk/>
            <pc:sldMk cId="2982798134" sldId="448"/>
            <ac:picMk id="4" creationId="{2C569092-2C43-86D2-DA63-EA75D992F7E1}"/>
          </ac:picMkLst>
        </pc:picChg>
      </pc:sldChg>
      <pc:sldChg chg="addSp modSp new ord">
        <pc:chgData name="Henry NEO (NP)" userId="S::ndh2@np.edu.sg::d747ff72-3a3c-4b41-af7a-8a58cf3f8da1" providerId="AD" clId="Web-{FFB76CBB-0D73-F9A6-2C91-40647E9A930B}" dt="2024-04-10T07:26:18.368" v="465" actId="1076"/>
        <pc:sldMkLst>
          <pc:docMk/>
          <pc:sldMk cId="2029284840" sldId="449"/>
        </pc:sldMkLst>
        <pc:spChg chg="mod">
          <ac:chgData name="Henry NEO (NP)" userId="S::ndh2@np.edu.sg::d747ff72-3a3c-4b41-af7a-8a58cf3f8da1" providerId="AD" clId="Web-{FFB76CBB-0D73-F9A6-2C91-40647E9A930B}" dt="2024-04-10T07:00:31.805" v="208" actId="20577"/>
          <ac:spMkLst>
            <pc:docMk/>
            <pc:sldMk cId="2029284840" sldId="449"/>
            <ac:spMk id="2" creationId="{83425CA4-8791-0643-DFFC-B11883ECE008}"/>
          </ac:spMkLst>
        </pc:spChg>
        <pc:spChg chg="mod">
          <ac:chgData name="Henry NEO (NP)" userId="S::ndh2@np.edu.sg::d747ff72-3a3c-4b41-af7a-8a58cf3f8da1" providerId="AD" clId="Web-{FFB76CBB-0D73-F9A6-2C91-40647E9A930B}" dt="2024-04-10T07:04:27.831" v="308" actId="20577"/>
          <ac:spMkLst>
            <pc:docMk/>
            <pc:sldMk cId="2029284840" sldId="449"/>
            <ac:spMk id="3" creationId="{3C1FAC35-E120-E857-BAA8-655EBD272D91}"/>
          </ac:spMkLst>
        </pc:spChg>
        <pc:spChg chg="add mod">
          <ac:chgData name="Henry NEO (NP)" userId="S::ndh2@np.edu.sg::d747ff72-3a3c-4b41-af7a-8a58cf3f8da1" providerId="AD" clId="Web-{FFB76CBB-0D73-F9A6-2C91-40647E9A930B}" dt="2024-04-10T07:26:18.368" v="465" actId="1076"/>
          <ac:spMkLst>
            <pc:docMk/>
            <pc:sldMk cId="2029284840" sldId="449"/>
            <ac:spMk id="5" creationId="{B41C2C7B-2FAA-D36D-2B07-7A040C41FFD9}"/>
          </ac:spMkLst>
        </pc:spChg>
      </pc:sldChg>
      <pc:sldChg chg="addSp delSp modSp new ord">
        <pc:chgData name="Henry NEO (NP)" userId="S::ndh2@np.edu.sg::d747ff72-3a3c-4b41-af7a-8a58cf3f8da1" providerId="AD" clId="Web-{FFB76CBB-0D73-F9A6-2C91-40647E9A930B}" dt="2024-04-10T07:26:26.884" v="467"/>
        <pc:sldMkLst>
          <pc:docMk/>
          <pc:sldMk cId="1083644467" sldId="450"/>
        </pc:sldMkLst>
        <pc:spChg chg="mod">
          <ac:chgData name="Henry NEO (NP)" userId="S::ndh2@np.edu.sg::d747ff72-3a3c-4b41-af7a-8a58cf3f8da1" providerId="AD" clId="Web-{FFB76CBB-0D73-F9A6-2C91-40647E9A930B}" dt="2024-04-10T07:03:11.656" v="301" actId="20577"/>
          <ac:spMkLst>
            <pc:docMk/>
            <pc:sldMk cId="1083644467" sldId="450"/>
            <ac:spMk id="2" creationId="{F0B98407-BD58-DEA0-87A6-15B821F2C30A}"/>
          </ac:spMkLst>
        </pc:spChg>
        <pc:spChg chg="del">
          <ac:chgData name="Henry NEO (NP)" userId="S::ndh2@np.edu.sg::d747ff72-3a3c-4b41-af7a-8a58cf3f8da1" providerId="AD" clId="Web-{FFB76CBB-0D73-F9A6-2C91-40647E9A930B}" dt="2024-04-10T07:03:36.844" v="302"/>
          <ac:spMkLst>
            <pc:docMk/>
            <pc:sldMk cId="1083644467" sldId="450"/>
            <ac:spMk id="3" creationId="{819E01B9-5485-5366-C2BB-CCFE770CE98C}"/>
          </ac:spMkLst>
        </pc:spChg>
        <pc:spChg chg="add del mod">
          <ac:chgData name="Henry NEO (NP)" userId="S::ndh2@np.edu.sg::d747ff72-3a3c-4b41-af7a-8a58cf3f8da1" providerId="AD" clId="Web-{FFB76CBB-0D73-F9A6-2C91-40647E9A930B}" dt="2024-04-10T07:05:49.818" v="334"/>
          <ac:spMkLst>
            <pc:docMk/>
            <pc:sldMk cId="1083644467" sldId="450"/>
            <ac:spMk id="5" creationId="{C6BCF9F3-8533-7620-B971-BA3FDC5BEB73}"/>
          </ac:spMkLst>
        </pc:spChg>
        <pc:spChg chg="add del">
          <ac:chgData name="Henry NEO (NP)" userId="S::ndh2@np.edu.sg::d747ff72-3a3c-4b41-af7a-8a58cf3f8da1" providerId="AD" clId="Web-{FFB76CBB-0D73-F9A6-2C91-40647E9A930B}" dt="2024-04-10T07:26:26.525" v="466"/>
          <ac:spMkLst>
            <pc:docMk/>
            <pc:sldMk cId="1083644467" sldId="450"/>
            <ac:spMk id="7" creationId="{FF8FD24B-A795-7495-13E5-CC45CD3F130E}"/>
          </ac:spMkLst>
        </pc:spChg>
        <pc:spChg chg="add">
          <ac:chgData name="Henry NEO (NP)" userId="S::ndh2@np.edu.sg::d747ff72-3a3c-4b41-af7a-8a58cf3f8da1" providerId="AD" clId="Web-{FFB76CBB-0D73-F9A6-2C91-40647E9A930B}" dt="2024-04-10T07:26:26.884" v="467"/>
          <ac:spMkLst>
            <pc:docMk/>
            <pc:sldMk cId="1083644467" sldId="450"/>
            <ac:spMk id="9" creationId="{EF25533C-A1BA-8E06-7D90-AB0D2A326648}"/>
          </ac:spMkLst>
        </pc:spChg>
        <pc:picChg chg="add mod ord">
          <ac:chgData name="Henry NEO (NP)" userId="S::ndh2@np.edu.sg::d747ff72-3a3c-4b41-af7a-8a58cf3f8da1" providerId="AD" clId="Web-{FFB76CBB-0D73-F9A6-2C91-40647E9A930B}" dt="2024-04-10T07:03:49.470" v="305" actId="1076"/>
          <ac:picMkLst>
            <pc:docMk/>
            <pc:sldMk cId="1083644467" sldId="450"/>
            <ac:picMk id="4" creationId="{2928DACC-83B9-643A-CE79-19FBCE5E3CD4}"/>
          </ac:picMkLst>
        </pc:picChg>
      </pc:sldChg>
      <pc:sldChg chg="add replId">
        <pc:chgData name="Henry NEO (NP)" userId="S::ndh2@np.edu.sg::d747ff72-3a3c-4b41-af7a-8a58cf3f8da1" providerId="AD" clId="Web-{FFB76CBB-0D73-F9A6-2C91-40647E9A930B}" dt="2024-04-10T07:09:03.201" v="343"/>
        <pc:sldMkLst>
          <pc:docMk/>
          <pc:sldMk cId="3023919025" sldId="451"/>
        </pc:sldMkLst>
      </pc:sldChg>
      <pc:sldChg chg="addSp delSp modSp add replId">
        <pc:chgData name="Henry NEO (NP)" userId="S::ndh2@np.edu.sg::d747ff72-3a3c-4b41-af7a-8a58cf3f8da1" providerId="AD" clId="Web-{FFB76CBB-0D73-F9A6-2C91-40647E9A930B}" dt="2024-04-10T07:30:11.705" v="518" actId="1076"/>
        <pc:sldMkLst>
          <pc:docMk/>
          <pc:sldMk cId="93156931" sldId="452"/>
        </pc:sldMkLst>
        <pc:spChg chg="mod">
          <ac:chgData name="Henry NEO (NP)" userId="S::ndh2@np.edu.sg::d747ff72-3a3c-4b41-af7a-8a58cf3f8da1" providerId="AD" clId="Web-{FFB76CBB-0D73-F9A6-2C91-40647E9A930B}" dt="2024-04-10T07:30:08.705" v="517" actId="20577"/>
          <ac:spMkLst>
            <pc:docMk/>
            <pc:sldMk cId="93156931" sldId="452"/>
            <ac:spMk id="3" creationId="{A09375B5-A41A-2D67-51AC-FC6A0EA0FA46}"/>
          </ac:spMkLst>
        </pc:spChg>
        <pc:spChg chg="add">
          <ac:chgData name="Henry NEO (NP)" userId="S::ndh2@np.edu.sg::d747ff72-3a3c-4b41-af7a-8a58cf3f8da1" providerId="AD" clId="Web-{FFB76CBB-0D73-F9A6-2C91-40647E9A930B}" dt="2024-04-10T07:30:05.315" v="516"/>
          <ac:spMkLst>
            <pc:docMk/>
            <pc:sldMk cId="93156931" sldId="452"/>
            <ac:spMk id="7" creationId="{975FAD39-5D46-2243-038F-17B1762AE264}"/>
          </ac:spMkLst>
        </pc:spChg>
        <pc:picChg chg="del">
          <ac:chgData name="Henry NEO (NP)" userId="S::ndh2@np.edu.sg::d747ff72-3a3c-4b41-af7a-8a58cf3f8da1" providerId="AD" clId="Web-{FFB76CBB-0D73-F9A6-2C91-40647E9A930B}" dt="2024-04-10T07:17:12.690" v="378"/>
          <ac:picMkLst>
            <pc:docMk/>
            <pc:sldMk cId="93156931" sldId="452"/>
            <ac:picMk id="2" creationId="{7AE985C4-3F48-2895-C651-FC067C3FADB3}"/>
          </ac:picMkLst>
        </pc:picChg>
        <pc:picChg chg="add del mod">
          <ac:chgData name="Henry NEO (NP)" userId="S::ndh2@np.edu.sg::d747ff72-3a3c-4b41-af7a-8a58cf3f8da1" providerId="AD" clId="Web-{FFB76CBB-0D73-F9A6-2C91-40647E9A930B}" dt="2024-04-10T07:17:57.629" v="381"/>
          <ac:picMkLst>
            <pc:docMk/>
            <pc:sldMk cId="93156931" sldId="452"/>
            <ac:picMk id="4" creationId="{E480D650-5A47-6671-6AF5-EB04C6474A84}"/>
          </ac:picMkLst>
        </pc:picChg>
        <pc:picChg chg="add mod">
          <ac:chgData name="Henry NEO (NP)" userId="S::ndh2@np.edu.sg::d747ff72-3a3c-4b41-af7a-8a58cf3f8da1" providerId="AD" clId="Web-{FFB76CBB-0D73-F9A6-2C91-40647E9A930B}" dt="2024-04-10T07:30:11.705" v="518" actId="1076"/>
          <ac:picMkLst>
            <pc:docMk/>
            <pc:sldMk cId="93156931" sldId="452"/>
            <ac:picMk id="5" creationId="{162247AE-453F-2228-0322-9D1072A424B3}"/>
          </ac:picMkLst>
        </pc:picChg>
      </pc:sldChg>
      <pc:sldChg chg="addSp delSp modSp add replId">
        <pc:chgData name="Henry NEO (NP)" userId="S::ndh2@np.edu.sg::d747ff72-3a3c-4b41-af7a-8a58cf3f8da1" providerId="AD" clId="Web-{FFB76CBB-0D73-F9A6-2C91-40647E9A930B}" dt="2024-04-10T07:30:42.254" v="527" actId="1076"/>
        <pc:sldMkLst>
          <pc:docMk/>
          <pc:sldMk cId="2242792871" sldId="453"/>
        </pc:sldMkLst>
        <pc:spChg chg="del mod">
          <ac:chgData name="Henry NEO (NP)" userId="S::ndh2@np.edu.sg::d747ff72-3a3c-4b41-af7a-8a58cf3f8da1" providerId="AD" clId="Web-{FFB76CBB-0D73-F9A6-2C91-40647E9A930B}" dt="2024-04-10T07:30:40.535" v="526"/>
          <ac:spMkLst>
            <pc:docMk/>
            <pc:sldMk cId="2242792871" sldId="453"/>
            <ac:spMk id="3" creationId="{A09375B5-A41A-2D67-51AC-FC6A0EA0FA46}"/>
          </ac:spMkLst>
        </pc:spChg>
        <pc:spChg chg="add mod">
          <ac:chgData name="Henry NEO (NP)" userId="S::ndh2@np.edu.sg::d747ff72-3a3c-4b41-af7a-8a58cf3f8da1" providerId="AD" clId="Web-{FFB76CBB-0D73-F9A6-2C91-40647E9A930B}" dt="2024-04-10T07:30:34.519" v="524" actId="20577"/>
          <ac:spMkLst>
            <pc:docMk/>
            <pc:sldMk cId="2242792871" sldId="453"/>
            <ac:spMk id="6" creationId="{1BE2EB41-D0F4-D735-EA4B-F3C1C7620112}"/>
          </ac:spMkLst>
        </pc:spChg>
        <pc:picChg chg="add mod">
          <ac:chgData name="Henry NEO (NP)" userId="S::ndh2@np.edu.sg::d747ff72-3a3c-4b41-af7a-8a58cf3f8da1" providerId="AD" clId="Web-{FFB76CBB-0D73-F9A6-2C91-40647E9A930B}" dt="2024-04-10T07:30:42.254" v="527" actId="1076"/>
          <ac:picMkLst>
            <pc:docMk/>
            <pc:sldMk cId="2242792871" sldId="453"/>
            <ac:picMk id="2" creationId="{3DAF9244-70B9-75A7-1A4A-EC07C1ABAA6C}"/>
          </ac:picMkLst>
        </pc:picChg>
        <pc:picChg chg="del">
          <ac:chgData name="Henry NEO (NP)" userId="S::ndh2@np.edu.sg::d747ff72-3a3c-4b41-af7a-8a58cf3f8da1" providerId="AD" clId="Web-{FFB76CBB-0D73-F9A6-2C91-40647E9A930B}" dt="2024-04-10T07:19:31.383" v="390"/>
          <ac:picMkLst>
            <pc:docMk/>
            <pc:sldMk cId="2242792871" sldId="453"/>
            <ac:picMk id="5" creationId="{162247AE-453F-2228-0322-9D1072A424B3}"/>
          </ac:picMkLst>
        </pc:picChg>
      </pc:sldChg>
      <pc:sldChg chg="delSp modSp add replId">
        <pc:chgData name="Henry NEO (NP)" userId="S::ndh2@np.edu.sg::d747ff72-3a3c-4b41-af7a-8a58cf3f8da1" providerId="AD" clId="Web-{FFB76CBB-0D73-F9A6-2C91-40647E9A930B}" dt="2024-04-10T07:25:30.304" v="459" actId="20577"/>
        <pc:sldMkLst>
          <pc:docMk/>
          <pc:sldMk cId="2136843198" sldId="454"/>
        </pc:sldMkLst>
        <pc:spChg chg="mod">
          <ac:chgData name="Henry NEO (NP)" userId="S::ndh2@np.edu.sg::d747ff72-3a3c-4b41-af7a-8a58cf3f8da1" providerId="AD" clId="Web-{FFB76CBB-0D73-F9A6-2C91-40647E9A930B}" dt="2024-04-10T07:25:30.304" v="459" actId="20577"/>
          <ac:spMkLst>
            <pc:docMk/>
            <pc:sldMk cId="2136843198" sldId="454"/>
            <ac:spMk id="3" creationId="{A09375B5-A41A-2D67-51AC-FC6A0EA0FA46}"/>
          </ac:spMkLst>
        </pc:spChg>
        <pc:spChg chg="mod">
          <ac:chgData name="Henry NEO (NP)" userId="S::ndh2@np.edu.sg::d747ff72-3a3c-4b41-af7a-8a58cf3f8da1" providerId="AD" clId="Web-{FFB76CBB-0D73-F9A6-2C91-40647E9A930B}" dt="2024-04-10T07:24:43.927" v="443" actId="20577"/>
          <ac:spMkLst>
            <pc:docMk/>
            <pc:sldMk cId="2136843198" sldId="454"/>
            <ac:spMk id="145410" creationId="{00000000-0000-0000-0000-000000000000}"/>
          </ac:spMkLst>
        </pc:spChg>
        <pc:picChg chg="del">
          <ac:chgData name="Henry NEO (NP)" userId="S::ndh2@np.edu.sg::d747ff72-3a3c-4b41-af7a-8a58cf3f8da1" providerId="AD" clId="Web-{FFB76CBB-0D73-F9A6-2C91-40647E9A930B}" dt="2024-04-10T07:22:16.671" v="399"/>
          <ac:picMkLst>
            <pc:docMk/>
            <pc:sldMk cId="2136843198" sldId="454"/>
            <ac:picMk id="2" creationId="{3DAF9244-70B9-75A7-1A4A-EC07C1ABAA6C}"/>
          </ac:picMkLst>
        </pc:picChg>
      </pc:sldChg>
      <pc:sldChg chg="modSp new">
        <pc:chgData name="Henry NEO (NP)" userId="S::ndh2@np.edu.sg::d747ff72-3a3c-4b41-af7a-8a58cf3f8da1" providerId="AD" clId="Web-{FFB76CBB-0D73-F9A6-2C91-40647E9A930B}" dt="2024-04-10T07:42:00.359" v="683" actId="20577"/>
        <pc:sldMkLst>
          <pc:docMk/>
          <pc:sldMk cId="1941460663" sldId="455"/>
        </pc:sldMkLst>
        <pc:spChg chg="mod">
          <ac:chgData name="Henry NEO (NP)" userId="S::ndh2@np.edu.sg::d747ff72-3a3c-4b41-af7a-8a58cf3f8da1" providerId="AD" clId="Web-{FFB76CBB-0D73-F9A6-2C91-40647E9A930B}" dt="2024-04-10T07:31:08.520" v="534" actId="20577"/>
          <ac:spMkLst>
            <pc:docMk/>
            <pc:sldMk cId="1941460663" sldId="455"/>
            <ac:spMk id="2" creationId="{3FBD1E36-CE51-3943-F98F-AF92812AED99}"/>
          </ac:spMkLst>
        </pc:spChg>
        <pc:spChg chg="mod">
          <ac:chgData name="Henry NEO (NP)" userId="S::ndh2@np.edu.sg::d747ff72-3a3c-4b41-af7a-8a58cf3f8da1" providerId="AD" clId="Web-{FFB76CBB-0D73-F9A6-2C91-40647E9A930B}" dt="2024-04-10T07:42:00.359" v="683" actId="20577"/>
          <ac:spMkLst>
            <pc:docMk/>
            <pc:sldMk cId="1941460663" sldId="455"/>
            <ac:spMk id="3" creationId="{40ABF9EC-A854-0108-1821-BEFD78C51018}"/>
          </ac:spMkLst>
        </pc:spChg>
      </pc:sldChg>
      <pc:sldChg chg="addSp delSp modSp new">
        <pc:chgData name="Henry NEO (NP)" userId="S::ndh2@np.edu.sg::d747ff72-3a3c-4b41-af7a-8a58cf3f8da1" providerId="AD" clId="Web-{FFB76CBB-0D73-F9A6-2C91-40647E9A930B}" dt="2024-04-10T07:38:46.929" v="619"/>
        <pc:sldMkLst>
          <pc:docMk/>
          <pc:sldMk cId="2622873050" sldId="456"/>
        </pc:sldMkLst>
        <pc:spChg chg="mod">
          <ac:chgData name="Henry NEO (NP)" userId="S::ndh2@np.edu.sg::d747ff72-3a3c-4b41-af7a-8a58cf3f8da1" providerId="AD" clId="Web-{FFB76CBB-0D73-F9A6-2C91-40647E9A930B}" dt="2024-04-10T07:36:43.862" v="572" actId="20577"/>
          <ac:spMkLst>
            <pc:docMk/>
            <pc:sldMk cId="2622873050" sldId="456"/>
            <ac:spMk id="2" creationId="{7E8C580E-5A4C-8077-4AFE-EA44B820D3EF}"/>
          </ac:spMkLst>
        </pc:spChg>
        <pc:spChg chg="del">
          <ac:chgData name="Henry NEO (NP)" userId="S::ndh2@np.edu.sg::d747ff72-3a3c-4b41-af7a-8a58cf3f8da1" providerId="AD" clId="Web-{FFB76CBB-0D73-F9A6-2C91-40647E9A930B}" dt="2024-04-10T07:36:21.423" v="567"/>
          <ac:spMkLst>
            <pc:docMk/>
            <pc:sldMk cId="2622873050" sldId="456"/>
            <ac:spMk id="3" creationId="{34ED7EC5-26AE-05B4-13EA-9EB02C760BE0}"/>
          </ac:spMkLst>
        </pc:spChg>
        <pc:spChg chg="add mod">
          <ac:chgData name="Henry NEO (NP)" userId="S::ndh2@np.edu.sg::d747ff72-3a3c-4b41-af7a-8a58cf3f8da1" providerId="AD" clId="Web-{FFB76CBB-0D73-F9A6-2C91-40647E9A930B}" dt="2024-04-10T07:38:46.929" v="619"/>
          <ac:spMkLst>
            <pc:docMk/>
            <pc:sldMk cId="2622873050" sldId="456"/>
            <ac:spMk id="5" creationId="{B86DCA0B-DB40-495C-CD78-5A7012EA53B5}"/>
          </ac:spMkLst>
        </pc:spChg>
        <pc:picChg chg="add mod">
          <ac:chgData name="Henry NEO (NP)" userId="S::ndh2@np.edu.sg::d747ff72-3a3c-4b41-af7a-8a58cf3f8da1" providerId="AD" clId="Web-{FFB76CBB-0D73-F9A6-2C91-40647E9A930B}" dt="2024-04-10T07:36:34.549" v="570" actId="1076"/>
          <ac:picMkLst>
            <pc:docMk/>
            <pc:sldMk cId="2622873050" sldId="456"/>
            <ac:picMk id="4" creationId="{5258B82B-49FB-95E2-6070-C0FD878952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619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438460-B19D-490F-BC80-A2FDD0947A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84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7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6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8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02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30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51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5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6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7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6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2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7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0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6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978025" y="6346825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25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IT</a:t>
            </a:r>
            <a:br>
              <a:rPr lang="en-US" altLang="en-US" sz="1200" dirty="0">
                <a:latin typeface="Arial Narrow" panose="020B0606020202030204" pitchFamily="34" charset="0"/>
              </a:rPr>
            </a:br>
            <a:r>
              <a:rPr lang="en-US" altLang="en-US" sz="1200" dirty="0">
                <a:latin typeface="Arial Narrow" panose="020B0606020202030204" pitchFamily="34" charset="0"/>
              </a:rPr>
              <a:t>     BED AY24/25, Sem 1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648200" y="63404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05/04/2024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784975" y="63627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OAL Activity</a:t>
            </a:r>
            <a:br>
              <a:rPr lang="en-US" dirty="0"/>
            </a:br>
            <a:r>
              <a:rPr lang="en-US" dirty="0"/>
              <a:t>Slide</a:t>
            </a:r>
            <a:r>
              <a:rPr lang="en-US" baseline="0" dirty="0"/>
              <a:t> </a:t>
            </a:r>
            <a:fld id="{216963AC-BBD2-4D6E-8F18-B3336A8C0619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FC0D912F-E0BA-4908-ABA7-C471F9685D18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E2926845-D28E-2F97-2745-10DAC32FBFF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7" y="6281306"/>
            <a:ext cx="1669944" cy="5554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learning/express-essentials-build-powerful-web-apps-with-node-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1E36-CE51-3943-F98F-AF92812A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Week 02 – OAL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F9EC-A854-0108-1821-BEFD78C5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to </a:t>
            </a:r>
            <a:r>
              <a:rPr lang="en-US" sz="2400" dirty="0" err="1"/>
              <a:t>Linkedin</a:t>
            </a:r>
            <a:r>
              <a:rPr lang="en-US" sz="2400" dirty="0"/>
              <a:t> Learning course - Express Essentials: Build Powerful Web Apps with Node.js by Jamie Pittman (</a:t>
            </a:r>
            <a:r>
              <a:rPr lang="en-US" sz="2400" b="0" dirty="0">
                <a:hlinkClick r:id="rId2"/>
              </a:rPr>
              <a:t>https</a:t>
            </a:r>
            <a:r>
              <a:rPr lang="en-US" sz="2400" b="0" dirty="0">
                <a:ea typeface="+mn-lt"/>
                <a:cs typeface="+mn-lt"/>
                <a:hlinkClick r:id="rId2"/>
              </a:rPr>
              <a:t>://www.linkedin.com/learning/express-essentials-build-powerful-web-apps-with-node-js</a:t>
            </a:r>
            <a:r>
              <a:rPr lang="en-US" sz="2400" b="0" dirty="0">
                <a:ea typeface="+mn-lt"/>
                <a:cs typeface="+mn-lt"/>
              </a:rPr>
              <a:t>)</a:t>
            </a:r>
          </a:p>
          <a:p>
            <a:r>
              <a:rPr lang="en-US" sz="2400" b="0" dirty="0"/>
              <a:t>Complete the following (as indicated in the next slide):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Express Routing Fundamentals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Express Essentials: Middleware</a:t>
            </a:r>
            <a:endParaRPr lang="en-US" sz="2400" b="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Taking Express One Step Further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400" b="0" dirty="0">
                <a:solidFill>
                  <a:srgbClr val="000000"/>
                </a:solidFill>
              </a:rPr>
              <a:t>Conclusion</a:t>
            </a:r>
            <a:endParaRPr lang="en-US" sz="2400" b="0" dirty="0"/>
          </a:p>
          <a:p>
            <a:r>
              <a:rPr lang="en-US" sz="2400" b="0" dirty="0"/>
              <a:t>Quiz will be conducted in class to test for understanding.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146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580E-5A4C-8077-4AFE-EA44B820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Week 02 – OAL Activity</a:t>
            </a:r>
            <a:endParaRPr lang="en-US" dirty="0"/>
          </a:p>
        </p:txBody>
      </p:sp>
      <p:pic>
        <p:nvPicPr>
          <p:cNvPr id="4" name="Picture 3" descr="A screenshot of a web application&#10;&#10;Description automatically generated">
            <a:extLst>
              <a:ext uri="{FF2B5EF4-FFF2-40B4-BE49-F238E27FC236}">
                <a16:creationId xmlns:a16="http://schemas.microsoft.com/office/drawing/2014/main" id="{5258B82B-49FB-95E2-6070-C0FD8789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8" y="924691"/>
            <a:ext cx="8387930" cy="4759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DCA0B-DB40-495C-CD78-5A7012EA53B5}"/>
              </a:ext>
            </a:extLst>
          </p:cNvPr>
          <p:cNvSpPr/>
          <p:nvPr/>
        </p:nvSpPr>
        <p:spPr bwMode="auto">
          <a:xfrm>
            <a:off x="435852" y="3519825"/>
            <a:ext cx="2373170" cy="19665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730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8" ma:contentTypeDescription="Create a new document." ma:contentTypeScope="" ma:versionID="61be933b10f5f19f52a6f79272808f10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49311bc9299b37e2c2bbb210c5b72184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  <_Flow_SignoffStatus xmlns="ca7cff02-f992-47a1-a703-ade4bd02634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6EC68-2956-4348-A204-A73B45FC18B4}">
  <ds:schemaRefs>
    <ds:schemaRef ds:uri="9552dbef-7a6a-4b43-9b20-c56e2880b8c9"/>
    <ds:schemaRef ds:uri="ca7cff02-f992-47a1-a703-ade4bd0263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8D4AE5-96B6-445B-AEF0-C8EFBB0DDC3D}">
  <ds:schemaRefs>
    <ds:schemaRef ds:uri="9552dbef-7a6a-4b43-9b20-c56e2880b8c9"/>
    <ds:schemaRef ds:uri="ca7cff02-f992-47a1-a703-ade4bd0263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49D49A-D639-409E-A20D-714A448E90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4</TotalTime>
  <Words>78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Tahoma</vt:lpstr>
      <vt:lpstr>Verdana</vt:lpstr>
      <vt:lpstr>Wingdings</vt:lpstr>
      <vt:lpstr>Contport</vt:lpstr>
      <vt:lpstr>Week 02 – OAL Activity</vt:lpstr>
      <vt:lpstr>Week 02 – OAL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Henry NEO (NP)</cp:lastModifiedBy>
  <cp:revision>6</cp:revision>
  <cp:lastPrinted>2000-08-04T01:42:18Z</cp:lastPrinted>
  <dcterms:created xsi:type="dcterms:W3CDTF">1995-05-28T16:29:18Z</dcterms:created>
  <dcterms:modified xsi:type="dcterms:W3CDTF">2024-04-18T00:30:32Z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2023-04-20T09:53:22Z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66c7a55e-261a-48c0-850d-b6ee52650a04</vt:lpwstr>
  </property>
  <property fmtid="{D5CDD505-2E9C-101B-9397-08002B2CF9AE}" pid="8" name="MSIP_Label_30286cb9-b49f-4646-87a5-340028348160_ContentBits">
    <vt:lpwstr>1</vt:lpwstr>
  </property>
  <property fmtid="{D5CDD505-2E9C-101B-9397-08002B2CF9AE}" pid="9" name="ContentTypeId">
    <vt:lpwstr>0x010100DA5B4D96DB587E42989A6DA86F8D438D</vt:lpwstr>
  </property>
  <property fmtid="{D5CDD505-2E9C-101B-9397-08002B2CF9AE}" pid="10" name="MediaServiceImageTags">
    <vt:lpwstr/>
  </property>
</Properties>
</file>