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AA9-90E4-6FA2-A14E-E58DB176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50AA3-DCC8-65B0-9D1A-03179A2E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5F9D-F8D9-49DD-A095-EB74F19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5BF3-6B26-82FB-A07B-041B482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8B8E-9FE2-F643-E404-22A363D3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7153-7BFB-EED0-5DF6-34F88026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D548-D7D0-01B5-CC60-0A469451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5E1C-72A4-D736-DE19-A8990FCC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3F9D-420B-21D0-14F7-3DC2ED2D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594A-BA84-0596-BEC3-B4E1023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7A0C7-8981-9EA5-7466-7571412C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6EE05-F866-1212-3088-BC756AF3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BC11-4546-C63D-28D1-1B5DCCC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2215-5C75-834C-89A9-2C863D69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02B9-F850-A252-8469-181EE1B5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011-3C27-5F20-79EA-44F95253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0B31-346C-8B9C-CDBD-EA14BEA4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6820-0534-37DC-9CD6-99BCAEA3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E73A-6F08-4873-34EB-85B95B2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7AD1-38A8-A016-3841-76DA2DD5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C517-1E0C-6AA8-BEBA-68ECCA47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9913B-67A7-F03E-C4EA-F5446300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3CE2-74ED-6A5A-9E32-A80CC77C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55CA-36A9-9A42-37A1-F6B538B7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8C42-189C-49F3-3896-7F9AA9AC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FB7-92BE-6825-99C0-105C3CFD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CDBA-7D15-BFC8-356D-2852016A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C408-45FC-2C31-4627-00E55B5C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CF5A8-4736-745F-5516-F90528F5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4BA2-26DB-2D1A-EFF5-E5B6C071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7824A-D8B6-2C0C-C2A7-D5EB4112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C4D1-3975-D51C-67EE-4F1399A9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E38B-798B-70B5-ECB0-C2686DAD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E48FA-003A-640B-6E33-17A574B81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5D80A-575D-B751-D169-F7BF31724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BCB57-9C02-B695-546F-E1FCADF6C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CC61F-92B2-A8B3-34E9-331A513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88286-AED5-68C4-E96E-841365FF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0FDAF-994C-1A11-11A8-51B10CE0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A48F-0144-8339-20FE-971F333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C310-EB3E-0D1A-3E0F-AD92DFD6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3465-A42D-7CEA-BEF9-73E65E83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42D7E-6130-2AF3-BFCB-1405DD98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69F07-7581-9183-4EA1-CCB12FA9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EC16-848A-9F39-5431-6380297E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3DAEC-677A-671B-5CB9-5A923076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8CE8-4B6F-C405-5DB5-26359436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40FB-127C-225E-670B-B985E4AF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FF09D-5FBD-4B11-CCB6-74B36D93A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E0F6-178E-A6A6-4742-3D7719A1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EC275-0FCE-6C60-DD41-6230989B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ED6B-51A5-174C-3B6D-333691BF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D1ED-B6F1-7D67-4C5D-1CDB74F4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DE2AE-34E0-7358-5E8A-6D0AAD6D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BFDE-2E88-0286-26AB-13EC80C8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996E-9B60-BAE0-F54F-259D3D4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5D66-ACA8-0807-2B8B-7840205C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E61F9-93F0-7DE7-A6DD-B46C75AD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5C511-8A1E-7C38-D795-8B6315F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9DBE-E5AE-42DC-D2CB-E6AAD2B2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DE5E-1880-7BC6-3C7B-75C9C6EC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2B633-C674-EF4A-A5E8-A10031C6E24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1208-60C8-8987-86F4-11E4AD1D8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1B33-6BC1-E3E4-3889-FEB379BFB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F759F-6F55-7541-9819-20AA3990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A4C9-C202-E948-4E75-145B6E1C0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am the 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9F814-1CC5-8D70-6126-3A9F97B1D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68EB-97C4-F6AD-9AE3-F8632F7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Adfana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591F-E4A3-C993-68CB-62EDE86B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/>
              <a:t>Bullet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6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 am the title page</vt:lpstr>
      <vt:lpstr>Adfana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Downes</dc:creator>
  <cp:lastModifiedBy>Justin Downes</cp:lastModifiedBy>
  <cp:revision>1</cp:revision>
  <dcterms:created xsi:type="dcterms:W3CDTF">2024-06-05T19:54:28Z</dcterms:created>
  <dcterms:modified xsi:type="dcterms:W3CDTF">2024-06-05T19:55:18Z</dcterms:modified>
</cp:coreProperties>
</file>