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68" r:id="rId17"/>
    <p:sldId id="26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QtZ7wuAIsJUCx/m7xwaGmBj6U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677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21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70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69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7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acccb8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acccb8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33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35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8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43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37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f62fa3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af62fa3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473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f62fa3c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5af62fa3c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33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32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af62fa43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5af62fa43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46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Inception Phase – Customer Loyalty Program 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86D1D8"/>
                </a:solidFill>
              </a:rPr>
              <a:t>Amir Abdelaziz, Ben Burwell, Ahmed Gure, Diriye Diriye</a:t>
            </a:r>
            <a:endParaRPr sz="1400">
              <a:solidFill>
                <a:srgbClr val="86D1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Proposed System Functionality </a:t>
            </a:r>
            <a:br>
              <a:rPr lang="en-US"/>
            </a:br>
            <a:endParaRPr/>
          </a:p>
        </p:txBody>
      </p:sp>
      <p:sp>
        <p:nvSpPr>
          <p:cNvPr id="212" name="Google Shape;212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en-US" sz="3200" dirty="0"/>
              <a:t>The purpose of the of the application to provide a way for customers to view a reward counter for customers that purchase coffee from a coffee shop. Customers are also able to purchase coffee through the app.</a:t>
            </a: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Initial use case diagram</a:t>
            </a:r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>
              <a:spcBef>
                <a:spcPts val="0"/>
              </a:spcBef>
              <a:buSzPts val="1600"/>
              <a:buNone/>
            </a:pPr>
            <a:r>
              <a:rPr lang="en-US" sz="3200" dirty="0"/>
              <a:t>Customer enter pin. App shows points. Customer is  able to purchase coffee.</a:t>
            </a:r>
          </a:p>
          <a:p>
            <a:pPr marL="342900" lvl="0" indent="-241300">
              <a:spcBef>
                <a:spcPts val="0"/>
              </a:spcBef>
              <a:buSzPts val="1600"/>
              <a:buNone/>
            </a:pPr>
            <a:endParaRPr lang="en-US" sz="3200" dirty="0"/>
          </a:p>
          <a:p>
            <a:pPr marL="342900" lvl="0" indent="-241300">
              <a:spcBef>
                <a:spcPts val="0"/>
              </a:spcBef>
              <a:buSzPts val="1600"/>
              <a:buNone/>
            </a:pPr>
            <a:r>
              <a:rPr lang="en-US" sz="3200" dirty="0"/>
              <a:t>Admin is able to delete customers and is able to add more or subtract from the menu.</a:t>
            </a:r>
          </a:p>
          <a:p>
            <a:pPr marL="342900" lvl="0" indent="-241300">
              <a:spcBef>
                <a:spcPts val="0"/>
              </a:spcBef>
              <a:buSzPts val="1600"/>
              <a:buNone/>
            </a:pPr>
            <a:endParaRPr lang="en-US" sz="3200" dirty="0"/>
          </a:p>
          <a:p>
            <a:pPr marL="342900" lvl="0" indent="-241300">
              <a:spcBef>
                <a:spcPts val="0"/>
              </a:spcBef>
              <a:buSzPts val="1600"/>
              <a:buNone/>
            </a:pPr>
            <a:r>
              <a:rPr lang="en-US" sz="3200" dirty="0"/>
              <a:t>Actors: Customer and Admin</a:t>
            </a: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ADBF6-9255-4063-B637-2313771B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Diagram: Enter Pin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7BBAD7-31A2-4363-8753-24F39AA4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18" y="2043467"/>
            <a:ext cx="6790378" cy="4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7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1FE60-C3C0-4B1E-83F4-70B97313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Customer Coffee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53EA27-DFCA-4A10-941F-BE959A37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13" y="2261937"/>
            <a:ext cx="6172701" cy="44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4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34FCD-B9A4-4B83-9A72-8B049404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Admin Customer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EF76436-2D49-47DB-85A6-02B340BA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3" y="1997627"/>
            <a:ext cx="5821530" cy="46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23306C-5F21-49AF-883B-F085EC18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Admin Coffee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EFD901-EE71-480D-82FC-9D2E7B82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83" y="2031664"/>
            <a:ext cx="5684921" cy="46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4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Hardware/Software Requirements</a:t>
            </a:r>
            <a:endParaRPr/>
          </a:p>
        </p:txBody>
      </p:sp>
      <p:sp>
        <p:nvSpPr>
          <p:cNvPr id="224" name="Google Shape;224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 b="1"/>
              <a:t>Hardware requirement:</a:t>
            </a:r>
            <a:endParaRPr sz="6000" b="1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Computer</a:t>
            </a:r>
            <a:endParaRPr sz="3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acccb845_0_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Hardware/Software 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58acccb845_0_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/>
              <a:t>Software requirement:</a:t>
            </a:r>
            <a:endParaRPr sz="6000" b="1"/>
          </a:p>
          <a:p>
            <a:pPr marL="9144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Agile methodology</a:t>
            </a:r>
            <a:endParaRPr sz="3000"/>
          </a:p>
          <a:p>
            <a:pPr marL="2743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  <a:p>
            <a:pPr marL="9144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Java Programming</a:t>
            </a:r>
            <a:endParaRPr sz="3000"/>
          </a:p>
          <a:p>
            <a:pPr marL="22860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br>
              <a:rPr lang="en-US"/>
            </a:b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What is a loyalty program?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return to stores</a:t>
            </a:r>
            <a:endParaRPr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How does it work?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175" y="3390900"/>
            <a:ext cx="5619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Vision and Scope</a:t>
            </a:r>
            <a:br>
              <a:rPr lang="en-US"/>
            </a:b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Why are we creating this program?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lot of factors go into determining this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How will this strategy improve the business?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goal is to create customer loyalty while increasing profits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425" y="1383050"/>
            <a:ext cx="2994000" cy="2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Business Value</a:t>
            </a:r>
            <a:br>
              <a:rPr lang="en-US"/>
            </a:b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Promote customer loyalty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Increase customer spending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Reduce cost to serve customers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Maximize customer lifetime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Maintain high reputation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Feasibility Studies</a:t>
            </a:r>
            <a:br>
              <a:rPr lang="en-US"/>
            </a:b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 dirty="0">
                <a:solidFill>
                  <a:srgbClr val="FFFFFF"/>
                </a:solidFill>
              </a:rPr>
              <a:t>Is it worth creating?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FFFFFF"/>
                </a:solidFill>
              </a:rPr>
              <a:t>We are going to want to predict before we start if it is worth or realistic to create.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 dirty="0">
                <a:solidFill>
                  <a:srgbClr val="FFFFFF"/>
                </a:solidFill>
              </a:rPr>
              <a:t>Is it Feasible?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During the inception phase we will want to ask ourselves this. Do we have the technology, the resources, will it be a good investment?</a:t>
            </a:r>
            <a:endParaRPr dirty="0">
              <a:solidFill>
                <a:srgbClr val="FFFFFF"/>
              </a:solidFill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f62fa3cf_0_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Feasibility Studies</a:t>
            </a:r>
            <a:br>
              <a:rPr lang="en-US"/>
            </a:br>
            <a:endParaRPr/>
          </a:p>
        </p:txBody>
      </p:sp>
      <p:sp>
        <p:nvSpPr>
          <p:cNvPr id="186" name="Google Shape;186;g5af62fa3cf_0_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 dirty="0">
                <a:solidFill>
                  <a:srgbClr val="FFFFFF"/>
                </a:solidFill>
              </a:rPr>
              <a:t>Factors that should be looked at.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 dirty="0">
                <a:solidFill>
                  <a:srgbClr val="FFFFFF"/>
                </a:solidFill>
              </a:rPr>
              <a:t>Project the cost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 dirty="0">
                <a:solidFill>
                  <a:srgbClr val="FFFFFF"/>
                </a:solidFill>
              </a:rPr>
              <a:t>Project the income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 dirty="0">
                <a:solidFill>
                  <a:srgbClr val="FFFFFF"/>
                </a:solidFill>
              </a:rPr>
              <a:t>Conduct a survey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 dirty="0">
                <a:solidFill>
                  <a:srgbClr val="FFFFFF"/>
                </a:solidFill>
              </a:rPr>
              <a:t>Predict a timeline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 dirty="0">
                <a:solidFill>
                  <a:srgbClr val="FFFFFF"/>
                </a:solidFill>
              </a:rPr>
              <a:t>Review all data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 dirty="0">
                <a:solidFill>
                  <a:srgbClr val="FFFFFF"/>
                </a:solidFill>
              </a:rPr>
              <a:t>Make a yes or no decision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rgbClr val="86D1D8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87" name="Google Shape;187;g5af62fa3c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546" y="1974927"/>
            <a:ext cx="2456275" cy="27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f62fa3cf_0_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Feasibility Studies</a:t>
            </a:r>
            <a:br>
              <a:rPr lang="en-US"/>
            </a:br>
            <a:endParaRPr/>
          </a:p>
        </p:txBody>
      </p:sp>
      <p:sp>
        <p:nvSpPr>
          <p:cNvPr id="193" name="Google Shape;193;g5af62fa3cf_0_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 dirty="0">
                <a:solidFill>
                  <a:srgbClr val="FFFFFF"/>
                </a:solidFill>
              </a:rPr>
              <a:t>Example survey/study: Loyalty Program in Paper Punch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600" b="1" dirty="0">
                <a:solidFill>
                  <a:srgbClr val="FFFFFF"/>
                </a:solidFill>
              </a:rPr>
              <a:t>Select a few stores to hand out loyalty punch cards.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600" b="1" dirty="0">
                <a:solidFill>
                  <a:srgbClr val="FFFFFF"/>
                </a:solidFill>
              </a:rPr>
              <a:t>Have the stores keep track of who declines or accepts.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600" b="1" dirty="0">
                <a:solidFill>
                  <a:srgbClr val="FFFFFF"/>
                </a:solidFill>
              </a:rPr>
              <a:t>This will give us an idea if the customers are even interested in the program.</a:t>
            </a:r>
            <a:endParaRPr sz="1600" b="1" dirty="0">
              <a:solidFill>
                <a:srgbClr val="FFFFFF"/>
              </a:solidFill>
            </a:endParaRPr>
          </a:p>
        </p:txBody>
      </p:sp>
      <p:pic>
        <p:nvPicPr>
          <p:cNvPr id="194" name="Google Shape;194;g5af62fa3cf_0_8"/>
          <p:cNvPicPr preferRelativeResize="0"/>
          <p:nvPr/>
        </p:nvPicPr>
        <p:blipFill rotWithShape="1">
          <a:blip r:embed="rId3">
            <a:alphaModFix/>
          </a:blip>
          <a:srcRect t="6880" b="-6879"/>
          <a:stretch/>
        </p:blipFill>
        <p:spPr>
          <a:xfrm>
            <a:off x="3857050" y="3580938"/>
            <a:ext cx="41719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Software Development Methodology</a:t>
            </a:r>
            <a:br>
              <a:rPr lang="en-US"/>
            </a:br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</a:rPr>
              <a:t>Agile Development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2200" b="1" dirty="0">
                <a:solidFill>
                  <a:srgbClr val="FFFFFF"/>
                </a:solidFill>
              </a:rPr>
              <a:t>Iterative</a:t>
            </a:r>
            <a:endParaRPr sz="2200" b="1" dirty="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 dirty="0">
                <a:solidFill>
                  <a:srgbClr val="FFFFFF"/>
                </a:solidFill>
              </a:rPr>
              <a:t>Work for awhile, then meet up, and plan again</a:t>
            </a:r>
            <a:endParaRPr b="1" dirty="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 dirty="0">
                <a:solidFill>
                  <a:srgbClr val="FFFFFF"/>
                </a:solidFill>
              </a:rPr>
              <a:t>Quick meetings</a:t>
            </a:r>
            <a:endParaRPr b="1" dirty="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 dirty="0">
                <a:solidFill>
                  <a:srgbClr val="FFFFFF"/>
                </a:solidFill>
              </a:rPr>
              <a:t>Highly collaborative</a:t>
            </a:r>
            <a:endParaRPr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 dirty="0">
                <a:solidFill>
                  <a:srgbClr val="FFFFFF"/>
                </a:solidFill>
              </a:rPr>
              <a:t>Opposite of the waterfall technique which is more like a solid blueprint.</a:t>
            </a:r>
            <a:endParaRPr b="1" dirty="0">
              <a:solidFill>
                <a:srgbClr val="FFFFFF"/>
              </a:solidFill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af62fa436_1_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Software Development Methodology</a:t>
            </a:r>
            <a:br>
              <a:rPr lang="en-US"/>
            </a:br>
            <a:endParaRPr/>
          </a:p>
        </p:txBody>
      </p:sp>
      <p:pic>
        <p:nvPicPr>
          <p:cNvPr id="206" name="Google Shape;206;g5af62fa436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150" y="1853118"/>
            <a:ext cx="62579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404</Words>
  <Application>Microsoft Office PowerPoint</Application>
  <PresentationFormat>Widescreen</PresentationFormat>
  <Paragraphs>81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Noto Sans Symbols</vt:lpstr>
      <vt:lpstr>Ion</vt:lpstr>
      <vt:lpstr>Inception Phase – Customer Loyalty Program </vt:lpstr>
      <vt:lpstr>Introduction </vt:lpstr>
      <vt:lpstr>Vision and Scope </vt:lpstr>
      <vt:lpstr>Business Value </vt:lpstr>
      <vt:lpstr>Feasibility Studies </vt:lpstr>
      <vt:lpstr>Feasibility Studies </vt:lpstr>
      <vt:lpstr>Feasibility Studies </vt:lpstr>
      <vt:lpstr>Software Development Methodology </vt:lpstr>
      <vt:lpstr>Software Development Methodology </vt:lpstr>
      <vt:lpstr>Proposed System Functionality  </vt:lpstr>
      <vt:lpstr>Initial use case diagram</vt:lpstr>
      <vt:lpstr>Case Diagram: Enter Pin</vt:lpstr>
      <vt:lpstr>Use Case Diagram: Customer Coffee list</vt:lpstr>
      <vt:lpstr>Use Case Diagram: Admin Customer List</vt:lpstr>
      <vt:lpstr>Use Case Diagram: Admin Coffee List</vt:lpstr>
      <vt:lpstr>Hardware/Software Requirements</vt:lpstr>
      <vt:lpstr>Hardware/Software Requirements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Phase – Customer Loyalty Program</dc:title>
  <dc:creator>John Burwell</dc:creator>
  <cp:lastModifiedBy>Ben Burwell</cp:lastModifiedBy>
  <cp:revision>2</cp:revision>
  <dcterms:created xsi:type="dcterms:W3CDTF">2019-05-28T22:45:53Z</dcterms:created>
  <dcterms:modified xsi:type="dcterms:W3CDTF">2019-06-04T17:33:34Z</dcterms:modified>
</cp:coreProperties>
</file>