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AiyxdoZ49jcrxscT72jmK7Osq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2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0" name="Google Shape;110;p2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2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2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26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26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26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6" name="Google Shape;126;p2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2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1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1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11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1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/>
              <a:t>Inception Phase – Customer Loyalty Program </a:t>
            </a:r>
            <a:endParaRPr/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AMIR ABDELAZIZ, BEN BURWELL, AHMED GURE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Hardware/Software Requirements</a:t>
            </a:r>
            <a:endParaRPr/>
          </a:p>
        </p:txBody>
      </p:sp>
      <p:sp>
        <p:nvSpPr>
          <p:cNvPr id="202" name="Google Shape;202;p10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Assignments – Delete this slide eventually.</a:t>
            </a:r>
            <a:endParaRPr/>
          </a:p>
        </p:txBody>
      </p:sp>
      <p:sp>
        <p:nvSpPr>
          <p:cNvPr id="154" name="Google Shape;154;p2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Introduction - Amir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Vision and scope -Amir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Business value - Amir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Feasibility studies –Ben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Software development methodology - Ben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Proposed system functionalities –Ahmed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Initial use case diagram of your system – Ahmed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Hardware/software requirements – diriye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Introduction</a:t>
            </a:r>
            <a:br>
              <a:rPr lang="en-US"/>
            </a:br>
            <a:endParaRPr/>
          </a:p>
        </p:txBody>
      </p:sp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test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Vision and Scope</a:t>
            </a:r>
            <a:br>
              <a:rPr lang="en-US"/>
            </a:br>
            <a:endParaRPr/>
          </a:p>
        </p:txBody>
      </p:sp>
      <p:sp>
        <p:nvSpPr>
          <p:cNvPr id="166" name="Google Shape;166;p4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Business Value</a:t>
            </a:r>
            <a:br>
              <a:rPr lang="en-US"/>
            </a:br>
            <a:endParaRPr/>
          </a:p>
        </p:txBody>
      </p:sp>
      <p:sp>
        <p:nvSpPr>
          <p:cNvPr id="172" name="Google Shape;172;p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Feasibility Studies</a:t>
            </a:r>
            <a:br>
              <a:rPr lang="en-US"/>
            </a:br>
            <a:endParaRPr/>
          </a:p>
        </p:txBody>
      </p:sp>
      <p:sp>
        <p:nvSpPr>
          <p:cNvPr id="178" name="Google Shape;178;p6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Software Development Methodology</a:t>
            </a:r>
            <a:br>
              <a:rPr lang="en-US"/>
            </a:br>
            <a:endParaRPr/>
          </a:p>
        </p:txBody>
      </p:sp>
      <p:sp>
        <p:nvSpPr>
          <p:cNvPr id="184" name="Google Shape;184;p7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Proposed System Functionality </a:t>
            </a:r>
            <a:br>
              <a:rPr lang="en-US"/>
            </a:br>
            <a:endParaRPr/>
          </a:p>
        </p:txBody>
      </p:sp>
      <p:sp>
        <p:nvSpPr>
          <p:cNvPr id="190" name="Google Shape;190;p8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Initial use case diagram</a:t>
            </a:r>
            <a:endParaRPr/>
          </a:p>
        </p:txBody>
      </p:sp>
      <p:sp>
        <p:nvSpPr>
          <p:cNvPr id="196" name="Google Shape;196;p9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Noto Sans Symbols</vt:lpstr>
      <vt:lpstr>Ion</vt:lpstr>
      <vt:lpstr>Inception Phase – Customer Loyalty Program </vt:lpstr>
      <vt:lpstr>Assignments – Delete this slide eventually.</vt:lpstr>
      <vt:lpstr>Introduction </vt:lpstr>
      <vt:lpstr>Vision and Scope </vt:lpstr>
      <vt:lpstr>Business Value </vt:lpstr>
      <vt:lpstr>Feasibility Studies </vt:lpstr>
      <vt:lpstr>Software Development Methodology </vt:lpstr>
      <vt:lpstr>Proposed System Functionality  </vt:lpstr>
      <vt:lpstr>Initial use case diagram</vt:lpstr>
      <vt:lpstr>Hardware/Software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 Phase – Customer Loyalty Program </dc:title>
  <dc:creator>John Burwell</dc:creator>
  <cp:lastModifiedBy>Ahmed Gure</cp:lastModifiedBy>
  <cp:revision>1</cp:revision>
  <dcterms:created xsi:type="dcterms:W3CDTF">2019-05-28T22:45:53Z</dcterms:created>
  <dcterms:modified xsi:type="dcterms:W3CDTF">2019-05-29T17:00:09Z</dcterms:modified>
</cp:coreProperties>
</file>