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viewProps" Target="view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DC966-87AE-46E7-9DBE-665044D473D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488E-FF5D-4BE2-870F-2FF2A28A0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DC966-87AE-46E7-9DBE-665044D473D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488E-FF5D-4BE2-870F-2FF2A28A0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4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DC966-87AE-46E7-9DBE-665044D473D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488E-FF5D-4BE2-870F-2FF2A28A0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5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DC966-87AE-46E7-9DBE-665044D473D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488E-FF5D-4BE2-870F-2FF2A28A0F4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6292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DC966-87AE-46E7-9DBE-665044D473D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488E-FF5D-4BE2-870F-2FF2A28A0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94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DC966-87AE-46E7-9DBE-665044D473D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488E-FF5D-4BE2-870F-2FF2A28A0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67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DC966-87AE-46E7-9DBE-665044D473D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488E-FF5D-4BE2-870F-2FF2A28A0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16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DC966-87AE-46E7-9DBE-665044D473D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488E-FF5D-4BE2-870F-2FF2A28A0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52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DC966-87AE-46E7-9DBE-665044D473D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488E-FF5D-4BE2-870F-2FF2A28A0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7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DC966-87AE-46E7-9DBE-665044D473D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488E-FF5D-4BE2-870F-2FF2A28A0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DC966-87AE-46E7-9DBE-665044D473D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488E-FF5D-4BE2-870F-2FF2A28A0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9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DC966-87AE-46E7-9DBE-665044D473D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488E-FF5D-4BE2-870F-2FF2A28A0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38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DC966-87AE-46E7-9DBE-665044D473D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488E-FF5D-4BE2-870F-2FF2A28A0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45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DC966-87AE-46E7-9DBE-665044D473D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488E-FF5D-4BE2-870F-2FF2A28A0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5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DC966-87AE-46E7-9DBE-665044D473D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488E-FF5D-4BE2-870F-2FF2A28A0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4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DC966-87AE-46E7-9DBE-665044D473D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488E-FF5D-4BE2-870F-2FF2A28A0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06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DC966-87AE-46E7-9DBE-665044D473D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488E-FF5D-4BE2-870F-2FF2A28A0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23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DC966-87AE-46E7-9DBE-665044D473D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9488E-FF5D-4BE2-870F-2FF2A28A0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73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2AABB-1D25-A475-70BD-73173456A1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Algerian" panose="04020705040A02060702" pitchFamily="82" charset="0"/>
              </a:rPr>
              <a:t> Pension Systems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1EDC5-2A5E-3E13-C17E-96C0BD8479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US" dirty="0">
                <a:latin typeface="Algerian" panose="04020705040A02060702" pitchFamily="82" charset="0"/>
              </a:rPr>
              <a:t>Mike nzioka ndeto</a:t>
            </a:r>
            <a:endParaRPr 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47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0C767-60A8-50F9-7A95-746BBCC49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Investment Risk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2D390-8BE3-F2E6-02A4-AF8AAE552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Investment risk is another significant factor in pension systems.</a:t>
            </a:r>
          </a:p>
          <a:p>
            <a:r>
              <a:rPr lang="en-US" dirty="0"/>
              <a:t>Definition: Investment risk refers to the uncertainty associated with the returns generated by investments made by pension funds.</a:t>
            </a:r>
          </a:p>
          <a:p>
            <a:r>
              <a:rPr lang="en-US" dirty="0"/>
              <a:t>Impact on Pension Plans: Fluctuations in investment returns can have a direct impact on the financial health of pension plans, affecting their ability to meet retirement obligations.</a:t>
            </a:r>
          </a:p>
          <a:p>
            <a:r>
              <a:rPr lang="en-US" dirty="0"/>
              <a:t>Visual: Include a visual representation of investment returns over time, highlighting periods of growth and decline.</a:t>
            </a:r>
          </a:p>
        </p:txBody>
      </p:sp>
    </p:spTree>
    <p:extLst>
      <p:ext uri="{BB962C8B-B14F-4D97-AF65-F5344CB8AC3E}">
        <p14:creationId xmlns:p14="http://schemas.microsoft.com/office/powerpoint/2010/main" val="1478549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A3CAB-6E08-E21B-547F-5BB793CBA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Predictive Modeling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66C36-EC47-72EE-6A10-8EB5A6704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Actuaries use predictive modeling to simulate various future scenarios in pension systems.</a:t>
            </a:r>
          </a:p>
          <a:p>
            <a:r>
              <a:rPr lang="en-US" dirty="0"/>
              <a:t>Purpose: Predictive modeling helps actuaries estimate potential outcomes based on factors such as investment returns, inflation, and mortality rates.</a:t>
            </a:r>
          </a:p>
          <a:p>
            <a:r>
              <a:rPr lang="en-US" dirty="0"/>
              <a:t>Visual: Include a diagram illustrating the concept of predictive modeling, with arrows connecting variables and outcomes.</a:t>
            </a:r>
          </a:p>
          <a:p>
            <a:r>
              <a:rPr lang="en-US" dirty="0"/>
              <a:t>Scenario Analysis: Actuaries create multiple scenarios to assess the financial health of pension plans under different conditions.</a:t>
            </a:r>
          </a:p>
        </p:txBody>
      </p:sp>
    </p:spTree>
    <p:extLst>
      <p:ext uri="{BB962C8B-B14F-4D97-AF65-F5344CB8AC3E}">
        <p14:creationId xmlns:p14="http://schemas.microsoft.com/office/powerpoint/2010/main" val="1651568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781E0-AF39-12E5-328F-93CDDADB1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Sensitivity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CD756-9AA6-797A-1943-444EB1293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Sensitivity analysis is a critical tool used by actuaries to understand the vulnerability of pension plans to different factors.</a:t>
            </a:r>
          </a:p>
          <a:p>
            <a:r>
              <a:rPr lang="en-US" dirty="0"/>
              <a:t>Purpose: Sensitivity analysis allows actuaries to assess how changes in variables, such as interest rates or inflation, can impact the financial health of pension plans.</a:t>
            </a:r>
          </a:p>
          <a:p>
            <a:r>
              <a:rPr lang="en-US" dirty="0"/>
              <a:t>Visual: Include a diagram or illustration showing how sensitivity analysis explores the relationship between variables and outcomes.</a:t>
            </a:r>
          </a:p>
          <a:p>
            <a:r>
              <a:rPr lang="en-US" dirty="0"/>
              <a:t>Example: Actuaries perform sensitivity analysis to evaluate how varying investment returns affect the ability of a pension plan to meet its obligations.</a:t>
            </a:r>
          </a:p>
        </p:txBody>
      </p:sp>
    </p:spTree>
    <p:extLst>
      <p:ext uri="{BB962C8B-B14F-4D97-AF65-F5344CB8AC3E}">
        <p14:creationId xmlns:p14="http://schemas.microsoft.com/office/powerpoint/2010/main" val="1229537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13FB2-B421-CF40-379C-00B5CDBA9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Actuarial Assumptions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477A2-92CE-1C83-9EBA-6EFAEE32F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Actuarial assumptions are foundational in pension system planning and risk assessment.</a:t>
            </a:r>
          </a:p>
          <a:p>
            <a:r>
              <a:rPr lang="en-US" dirty="0"/>
              <a:t>Definition: Actuarial assumptions are educated guesses about future events, such as mortality rates, interest rates, and inflation.</a:t>
            </a:r>
          </a:p>
          <a:p>
            <a:r>
              <a:rPr lang="en-US" dirty="0"/>
              <a:t>Impact: The accuracy of these assumptions significantly influences the financial stability and reliability of pension plans.</a:t>
            </a:r>
          </a:p>
          <a:p>
            <a:r>
              <a:rPr lang="en-US" dirty="0"/>
              <a:t>Visual: Include icons or images representing the key actuarial assumptions, like a life expectancy icon, an interest rate graph, and an inflation symbol.</a:t>
            </a:r>
          </a:p>
        </p:txBody>
      </p:sp>
    </p:spTree>
    <p:extLst>
      <p:ext uri="{BB962C8B-B14F-4D97-AF65-F5344CB8AC3E}">
        <p14:creationId xmlns:p14="http://schemas.microsoft.com/office/powerpoint/2010/main" val="772600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2E12F-B997-D8B3-C1EC-F3C0959BB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Types of Actuarial Assumptions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53749-5152-D36B-22DF-F8A80F437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Actuarial assumptions are integral to the financial planning and risk assessment of pension systems.</a:t>
            </a:r>
          </a:p>
          <a:p>
            <a:r>
              <a:rPr lang="en-US" dirty="0"/>
              <a:t>Key Assumptions: Actuarial assumptions encompass several critical factors:</a:t>
            </a:r>
          </a:p>
          <a:p>
            <a:r>
              <a:rPr lang="en-US" dirty="0"/>
              <a:t>Mortality Rates: Estimating how long retirees will live.</a:t>
            </a:r>
          </a:p>
          <a:p>
            <a:r>
              <a:rPr lang="en-US" dirty="0"/>
              <a:t>Interest Rates: Predicting the future interest rate environment.</a:t>
            </a:r>
          </a:p>
          <a:p>
            <a:r>
              <a:rPr lang="en-US" dirty="0"/>
              <a:t>Inflation: Anticipating changes in the purchasing power of money.</a:t>
            </a:r>
          </a:p>
          <a:p>
            <a:pPr marL="0" indent="0">
              <a:buNone/>
            </a:pPr>
            <a:r>
              <a:rPr lang="en-US" dirty="0"/>
              <a:t>Visual: Include icons or images representing each of the key actuarial assumptions.  </a:t>
            </a:r>
          </a:p>
        </p:txBody>
      </p:sp>
    </p:spTree>
    <p:extLst>
      <p:ext uri="{BB962C8B-B14F-4D97-AF65-F5344CB8AC3E}">
        <p14:creationId xmlns:p14="http://schemas.microsoft.com/office/powerpoint/2010/main" val="306993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63CA9-68F6-B168-B4E7-F8F8801D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Impact of Assumptions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6FE39-B983-7A40-D853-EA5269F8C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Actuarial assumptions have a significant impact on the financial health of pension plans.</a:t>
            </a:r>
          </a:p>
          <a:p>
            <a:r>
              <a:rPr lang="en-US" dirty="0"/>
              <a:t>Example: For instance, the choice of a lower or higher interest rate assumption can lead to substantially different funding requirements and financial outcomes for a pension plan.</a:t>
            </a:r>
          </a:p>
          <a:p>
            <a:r>
              <a:rPr lang="en-US" dirty="0"/>
              <a:t>Conclusion: Actuaries must make well-informed assumptions to ensure the reliability and stability of pension systems.</a:t>
            </a:r>
          </a:p>
        </p:txBody>
      </p:sp>
    </p:spTree>
    <p:extLst>
      <p:ext uri="{BB962C8B-B14F-4D97-AF65-F5344CB8AC3E}">
        <p14:creationId xmlns:p14="http://schemas.microsoft.com/office/powerpoint/2010/main" val="116127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7EB2-4B7F-A42A-83E6-B1EBE75EA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Funding and Contributions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8A2BE-139D-2B0F-AE48-FBAF0204F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Adequate funding and contributions are vital for the sustainability of pension plans.</a:t>
            </a:r>
          </a:p>
          <a:p>
            <a:r>
              <a:rPr lang="en-US" dirty="0"/>
              <a:t>Funding Requirements: Actuaries play a key role in calculating the funding required to support pension benefits over time.</a:t>
            </a:r>
          </a:p>
          <a:p>
            <a:r>
              <a:rPr lang="en-US" dirty="0"/>
              <a:t>Contribution Management: Actuaries help ensure that contributions from employers and employees are sufficient to meet the plan's obligations to retirees.</a:t>
            </a:r>
          </a:p>
          <a:p>
            <a:r>
              <a:rPr lang="en-US" dirty="0"/>
              <a:t>Visual: Include a graphical representation of the funding and contribution process in a pension plan.</a:t>
            </a:r>
          </a:p>
        </p:txBody>
      </p:sp>
    </p:spTree>
    <p:extLst>
      <p:ext uri="{BB962C8B-B14F-4D97-AF65-F5344CB8AC3E}">
        <p14:creationId xmlns:p14="http://schemas.microsoft.com/office/powerpoint/2010/main" val="383049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57848-6629-2811-FF03-0BF7114CE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Regulatory Compliance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8E26C-8B2F-65AA-B36E-69FA18CA2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Compliance with regulatory and accounting standards is crucial for transparency and accountability in pension systems.</a:t>
            </a:r>
          </a:p>
          <a:p>
            <a:r>
              <a:rPr lang="en-US" dirty="0"/>
              <a:t>Regulatory Oversight: Describe the role of regulatory authorities in overseeing and setting standards for pension plans.</a:t>
            </a:r>
          </a:p>
          <a:p>
            <a:r>
              <a:rPr lang="en-US" dirty="0"/>
              <a:t>Actuarial Responsibility: Actuaries are responsible for ensuring that pension plans adhere to these standards, meeting financial, legal, and ethical obligations.</a:t>
            </a:r>
          </a:p>
        </p:txBody>
      </p:sp>
    </p:spTree>
    <p:extLst>
      <p:ext uri="{BB962C8B-B14F-4D97-AF65-F5344CB8AC3E}">
        <p14:creationId xmlns:p14="http://schemas.microsoft.com/office/powerpoint/2010/main" val="3793919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FF5A5-D70E-F281-B18B-91357AC16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Real-World Impact of Funding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36DDA-E0AD-DF5D-BF2A-E367857A5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Introduction: Let's explore how the actuarial work in calculating funding and contributions can have a real-world impact on pension plans.</a:t>
            </a:r>
          </a:p>
          <a:p>
            <a:r>
              <a:rPr lang="en-US" dirty="0"/>
              <a:t>Case Study Example: Provide a specific case study example of how actuarial calculations influenced a pension plan's funding and contributions. Highlight the challenges faced and the solutions implemented.</a:t>
            </a:r>
          </a:p>
        </p:txBody>
      </p:sp>
    </p:spTree>
    <p:extLst>
      <p:ext uri="{BB962C8B-B14F-4D97-AF65-F5344CB8AC3E}">
        <p14:creationId xmlns:p14="http://schemas.microsoft.com/office/powerpoint/2010/main" val="2975315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69BF-EB16-AC71-39FA-67673473C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Case Studies and Success Stories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4589C-34FA-E120-2066-B7045A73E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Introduction: Delving into real-world case studies and success stories that demonstrate the tangible impact of actuarial work on retirees' lives.</a:t>
            </a:r>
          </a:p>
          <a:p>
            <a:r>
              <a:rPr lang="en-US" dirty="0"/>
              <a:t>Example 1: Present the first case study highlighting how actuarial work transformed a pension plan to provide better retirement security.</a:t>
            </a:r>
          </a:p>
          <a:p>
            <a:r>
              <a:rPr lang="en-US" dirty="0"/>
              <a:t>Example 2: Share another case study illustrating the positive impact of actuarial work in a different context.</a:t>
            </a:r>
          </a:p>
        </p:txBody>
      </p:sp>
    </p:spTree>
    <p:extLst>
      <p:ext uri="{BB962C8B-B14F-4D97-AF65-F5344CB8AC3E}">
        <p14:creationId xmlns:p14="http://schemas.microsoft.com/office/powerpoint/2010/main" val="462161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1C2F6-B256-6FA6-C732-52627E57D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7430C-05BB-151F-9FB3-23A261CD0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Pension is a regular payment made by an employer to a retired or former employee as a form of retirement income.</a:t>
            </a:r>
          </a:p>
          <a:p>
            <a:r>
              <a:rPr lang="en-US" dirty="0"/>
              <a:t>Pension Systems are a cornerstone of financial security in retirement.</a:t>
            </a:r>
          </a:p>
          <a:p>
            <a:r>
              <a:rPr lang="en-US" dirty="0"/>
              <a:t>Actuaries play a pivotal role in designing and managing pension systems.</a:t>
            </a:r>
          </a:p>
          <a:p>
            <a:r>
              <a:rPr lang="en-US" dirty="0"/>
              <a:t>This presentation will delve into the critical role of actuaries and the impact of their work on retirees' lives.</a:t>
            </a:r>
          </a:p>
        </p:txBody>
      </p:sp>
    </p:spTree>
    <p:extLst>
      <p:ext uri="{BB962C8B-B14F-4D97-AF65-F5344CB8AC3E}">
        <p14:creationId xmlns:p14="http://schemas.microsoft.com/office/powerpoint/2010/main" val="1957986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F4C14-504E-7BFD-9784-9AA8C890E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Challenges and Future Trends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AAC4A-804B-275E-F295-C6A7BF184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Pension systems face both challenges and emerging trends that shape their future.</a:t>
            </a:r>
          </a:p>
          <a:p>
            <a:r>
              <a:rPr lang="en-US" dirty="0"/>
              <a:t>Challenges: Highlight challenges such as an aging population, low interest rates, and economic volatility that affect pension systems.</a:t>
            </a:r>
          </a:p>
          <a:p>
            <a:r>
              <a:rPr lang="en-US" dirty="0"/>
              <a:t>Future Trends: Discuss emerging trends like technology, environmental considerations, and innovative retirement income solutions that are reshaping the pension landscape.</a:t>
            </a:r>
          </a:p>
        </p:txBody>
      </p:sp>
    </p:spTree>
    <p:extLst>
      <p:ext uri="{BB962C8B-B14F-4D97-AF65-F5344CB8AC3E}">
        <p14:creationId xmlns:p14="http://schemas.microsoft.com/office/powerpoint/2010/main" val="2601299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9F29-DF78-354F-AC88-2C7F0AF75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The Role of Actuaries in Addressing Challenges and Trends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1E613-07EC-B06B-ADEE-61709FE07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Actuaries continue to play a central role in addressing challenges and driving innovation in the world of pension systems.</a:t>
            </a:r>
          </a:p>
          <a:p>
            <a:r>
              <a:rPr lang="en-US" dirty="0"/>
              <a:t>Adaptability: Actuaries adapt to evolving regulatory frameworks and leverage technology and data analytics to navigate the challenges.</a:t>
            </a:r>
          </a:p>
          <a:p>
            <a:r>
              <a:rPr lang="en-US" dirty="0"/>
              <a:t>Responsible Practices: Actuaries promote responsible and sustainable investment practices in line with emerging trends like ESG considerations.</a:t>
            </a:r>
          </a:p>
        </p:txBody>
      </p:sp>
    </p:spTree>
    <p:extLst>
      <p:ext uri="{BB962C8B-B14F-4D97-AF65-F5344CB8AC3E}">
        <p14:creationId xmlns:p14="http://schemas.microsoft.com/office/powerpoint/2010/main" val="1475439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EF48-CDBE-38CA-4AE3-31D9634FF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A0235-2B88-7A43-D733-E9B9B30CC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720486" cy="455765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As we reach the end of our journey through the world of pension systems and the role of actuarial science, let's reflect on the key takeaways.</a:t>
            </a:r>
          </a:p>
          <a:p>
            <a:r>
              <a:rPr lang="en-US" dirty="0"/>
              <a:t>Key Takeaways:</a:t>
            </a:r>
          </a:p>
          <a:p>
            <a:r>
              <a:rPr lang="en-US" dirty="0"/>
              <a:t>Pension systems are the bedrock of retirement security, providing individuals with financial stability during their golden years.</a:t>
            </a:r>
          </a:p>
          <a:p>
            <a:r>
              <a:rPr lang="en-US" dirty="0"/>
              <a:t>Actuaries are the architects of these systems, ensuring their design, financial health, and regulatory compliance.</a:t>
            </a:r>
          </a:p>
          <a:p>
            <a:r>
              <a:rPr lang="en-US" dirty="0"/>
              <a:t>Real-world case studies highlight the tangible impact of actuarial work on retirees' lives, ensuring a secure and comfortable retirement.</a:t>
            </a:r>
          </a:p>
          <a:p>
            <a:r>
              <a:rPr lang="en-US" dirty="0"/>
              <a:t>Challenges and trends in pension systems require innovation and adaptability, with actuaries at the forefront.</a:t>
            </a:r>
          </a:p>
          <a:p>
            <a:r>
              <a:rPr lang="en-US" dirty="0"/>
              <a:t>Human Dimension: Remember, beyond the numbers and regulations, pension systems are about improving the quality of life in retirement, enabling cherished moments and peace of mind.</a:t>
            </a:r>
          </a:p>
        </p:txBody>
      </p:sp>
    </p:spTree>
    <p:extLst>
      <p:ext uri="{BB962C8B-B14F-4D97-AF65-F5344CB8AC3E}">
        <p14:creationId xmlns:p14="http://schemas.microsoft.com/office/powerpoint/2010/main" val="1545167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EA30-513D-2ECA-410C-B748798FE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lgerian" panose="04020705040A02060702" pitchFamily="82" charset="0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3A340-BC15-F349-9696-DD35F0656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                                           </a:t>
            </a:r>
            <a:r>
              <a:rPr lang="es-US" sz="3200">
                <a:latin typeface="Algerian" panose="04020705040A02060702" pitchFamily="82" charset="0"/>
              </a:rPr>
              <a:t>Mike nziokandeto</a:t>
            </a:r>
            <a:endParaRPr lang="es-US" sz="32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1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B43F3-6C95-4D97-5AA9-262A95C1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Why Pension Systems Matter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3088A-A014-A10F-237A-9C9A0D0FE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Pension systems provide retirees with financial stability.</a:t>
            </a:r>
          </a:p>
          <a:p>
            <a:r>
              <a:rPr lang="en-US" dirty="0"/>
              <a:t>Without reliable pension systems, retirees may face economic insecurity.</a:t>
            </a:r>
          </a:p>
          <a:p>
            <a:r>
              <a:rPr lang="en-US" dirty="0"/>
              <a:t>Ensuring the financial well-being of retirees is a vital societal goal.</a:t>
            </a:r>
          </a:p>
        </p:txBody>
      </p:sp>
    </p:spTree>
    <p:extLst>
      <p:ext uri="{BB962C8B-B14F-4D97-AF65-F5344CB8AC3E}">
        <p14:creationId xmlns:p14="http://schemas.microsoft.com/office/powerpoint/2010/main" val="211457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58FE8-FA92-42BB-DA5B-77DDA5CE6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Types of Pension Plans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2534E-17AB-64FE-70DB-742809924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Pension plans come in various forms, each with its own characteristics and benefits.</a:t>
            </a:r>
          </a:p>
          <a:p>
            <a:r>
              <a:rPr lang="en-US" dirty="0"/>
              <a:t>Defined Benefit Plans: These traditional pension plans promise retirees a fixed monthly payment based on factors like salary and years of service. They offer financial security and stability in retirement.</a:t>
            </a:r>
          </a:p>
          <a:p>
            <a:r>
              <a:rPr lang="en-US" dirty="0"/>
              <a:t>Defined Contribution Plans: In contrast, defined contribution plans, like 401(k)s, involve employees and employers contributing to individual accounts. The eventual retirement benefit depends on contributions and investment returns.</a:t>
            </a:r>
          </a:p>
          <a:p>
            <a:r>
              <a:rPr lang="en-US" dirty="0"/>
              <a:t>Hybrid Plans: Some pension systems combine elements of both defined benefit and defined contribution plans, providing a balance between security and flexibility.</a:t>
            </a:r>
          </a:p>
        </p:txBody>
      </p:sp>
    </p:spTree>
    <p:extLst>
      <p:ext uri="{BB962C8B-B14F-4D97-AF65-F5344CB8AC3E}">
        <p14:creationId xmlns:p14="http://schemas.microsoft.com/office/powerpoint/2010/main" val="412067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11D3-D933-C6D1-B83E-C26D7BF31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The Pension Puzzle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5D5B6-56D0-1838-0919-E387566A4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Designing a pension system is akin to solving a complex puzzle, with various pieces that need to fit together seamlessly.</a:t>
            </a:r>
          </a:p>
          <a:p>
            <a:r>
              <a:rPr lang="en-US" dirty="0"/>
              <a:t>Visual: Use a puzzle graphic where each piece represents a component of the pension system, such as individual savings, employer contributions, regulations, and actuarial science.</a:t>
            </a:r>
          </a:p>
          <a:p>
            <a:r>
              <a:rPr lang="en-US" dirty="0"/>
              <a:t>Explanation: Actuaries are the experts who ensure that each piece of this puzzle fits perfectly, creating a reliable and sustainable pension system that retirees can depend on for a secure retirement.</a:t>
            </a:r>
          </a:p>
        </p:txBody>
      </p:sp>
    </p:spTree>
    <p:extLst>
      <p:ext uri="{BB962C8B-B14F-4D97-AF65-F5344CB8AC3E}">
        <p14:creationId xmlns:p14="http://schemas.microsoft.com/office/powerpoint/2010/main" val="1435035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77D5-4DE8-0F8D-649A-4C72E4D32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The Actuarial Profession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3EF14-71B9-461E-1E95-2359155F1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Actuarial science is a critical profession in the financial world, providing expertise in assessing and managing risk.</a:t>
            </a:r>
          </a:p>
          <a:p>
            <a:r>
              <a:rPr lang="en-US" dirty="0"/>
              <a:t>Role of Actuaries: Actuaries are professionals who specialize in risk assessment and mathematical modeling. They use their expertise to make informed decisions in various financial domains.</a:t>
            </a:r>
          </a:p>
          <a:p>
            <a:r>
              <a:rPr lang="en-US" dirty="0"/>
              <a:t>Visual: Include an image or an icon representing an actuary at work, symbolizing their role in managing risks.</a:t>
            </a:r>
          </a:p>
          <a:p>
            <a:r>
              <a:rPr lang="en-US" dirty="0"/>
              <a:t>Actuarial Roles: Actuaries play a significant role in areas like insurance, finance, and, most importantly for our discussion, pension systems. They ensure that pension plans are financially sound and can meet the obligations to retirees.</a:t>
            </a:r>
          </a:p>
        </p:txBody>
      </p:sp>
    </p:spTree>
    <p:extLst>
      <p:ext uri="{BB962C8B-B14F-4D97-AF65-F5344CB8AC3E}">
        <p14:creationId xmlns:p14="http://schemas.microsoft.com/office/powerpoint/2010/main" val="2903236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3684C-BFA4-5856-1396-3D0A61DDE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Role of Actuaries in Pension 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E660-FF91-4876-FD75-B61ABC634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Actuaries hold a pivotal role in the creation, management, and sustainability of pension systems.</a:t>
            </a:r>
          </a:p>
          <a:p>
            <a:r>
              <a:rPr lang="en-US" dirty="0"/>
              <a:t>Risk Assessment: Actuaries assess various risks, including longevity risk (how long retirees will live), investment risk (the performance of pension funds), and economic volatility (market fluctuations).</a:t>
            </a:r>
          </a:p>
          <a:p>
            <a:r>
              <a:rPr lang="en-US" dirty="0"/>
              <a:t>Risk Management: They use their expertise to develop strategies for managing these risks and ensuring the stability of pension plans.</a:t>
            </a:r>
          </a:p>
          <a:p>
            <a:r>
              <a:rPr lang="en-US" dirty="0"/>
              <a:t>Regulatory Compliance: Actuaries also ensure that pension plans comply with regulatory and accounting standards, providing transparency and credibility.</a:t>
            </a:r>
          </a:p>
        </p:txBody>
      </p:sp>
    </p:spTree>
    <p:extLst>
      <p:ext uri="{BB962C8B-B14F-4D97-AF65-F5344CB8AC3E}">
        <p14:creationId xmlns:p14="http://schemas.microsoft.com/office/powerpoint/2010/main" val="800286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AEF9F-004B-AAB7-6E01-C36D6CACC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Risk 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AC2D-54E6-8EFD-4089-C55C82BE5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Risk assessment is a fundamental aspect of actuarial work in pension systems.</a:t>
            </a:r>
          </a:p>
          <a:p>
            <a:r>
              <a:rPr lang="en-US" dirty="0"/>
              <a:t>Importance: Actuaries use risk assessment to evaluate the potential uncertainties and challenges that pension plans may face.</a:t>
            </a:r>
          </a:p>
          <a:p>
            <a:r>
              <a:rPr lang="en-US" dirty="0"/>
              <a:t>Visual: Include an image or diagram showing a risk assessment process, such as actuaries analyzing data and identifying potential risks.</a:t>
            </a:r>
          </a:p>
          <a:p>
            <a:r>
              <a:rPr lang="en-US" dirty="0"/>
              <a:t>Types of Risks: Actuaries assess a range of risks, including longevity risk (the uncertainty of how long retirees will live), investment risk (the variability in investment returns), and economic volatility (fluctuations in market conditions).</a:t>
            </a:r>
          </a:p>
        </p:txBody>
      </p:sp>
    </p:spTree>
    <p:extLst>
      <p:ext uri="{BB962C8B-B14F-4D97-AF65-F5344CB8AC3E}">
        <p14:creationId xmlns:p14="http://schemas.microsoft.com/office/powerpoint/2010/main" val="1307707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D58A5-D753-A0C8-085B-9D7279E06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Longevity Risk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505CE-B157-E489-A862-C7B537AFE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Among the risks actuaries assess, longevity risk is of paramount importance.</a:t>
            </a:r>
          </a:p>
          <a:p>
            <a:r>
              <a:rPr lang="en-US" dirty="0"/>
              <a:t>Definition: Longevity risk is the risk that retirees will live longer than expected, leading to increased pension payments and financial strain on the plan.</a:t>
            </a:r>
          </a:p>
          <a:p>
            <a:r>
              <a:rPr lang="en-US" dirty="0"/>
              <a:t>Impact: Actuaries use data and models to estimate how long people will live, which is a crucial factor in pension planning.</a:t>
            </a:r>
          </a:p>
          <a:p>
            <a:r>
              <a:rPr lang="en-US" dirty="0"/>
              <a:t>Visual: Include a visual representation of a life expectancy curve, showing how longevity risk affects retirees.</a:t>
            </a:r>
          </a:p>
        </p:txBody>
      </p:sp>
    </p:spTree>
    <p:extLst>
      <p:ext uri="{BB962C8B-B14F-4D97-AF65-F5344CB8AC3E}">
        <p14:creationId xmlns:p14="http://schemas.microsoft.com/office/powerpoint/2010/main" val="1576880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111</TotalTime>
  <Words>1731</Words>
  <Application>Microsoft Office PowerPoint</Application>
  <PresentationFormat>Widescreen</PresentationFormat>
  <Paragraphs>105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Damask</vt:lpstr>
      <vt:lpstr> Pension Systems</vt:lpstr>
      <vt:lpstr>INTRODUCTION</vt:lpstr>
      <vt:lpstr>Why Pension Systems Matter</vt:lpstr>
      <vt:lpstr>Types of Pension Plans</vt:lpstr>
      <vt:lpstr>The Pension Puzzle</vt:lpstr>
      <vt:lpstr>The Actuarial Profession</vt:lpstr>
      <vt:lpstr>Role of Actuaries in Pension Systems</vt:lpstr>
      <vt:lpstr>Risk Assessment</vt:lpstr>
      <vt:lpstr>Longevity Risk</vt:lpstr>
      <vt:lpstr>Investment Risk</vt:lpstr>
      <vt:lpstr>Predictive Modeling</vt:lpstr>
      <vt:lpstr>Sensitivity Analysis</vt:lpstr>
      <vt:lpstr>Actuarial Assumptions</vt:lpstr>
      <vt:lpstr>Types of Actuarial Assumptions</vt:lpstr>
      <vt:lpstr>Impact of Assumptions</vt:lpstr>
      <vt:lpstr>Funding and Contributions</vt:lpstr>
      <vt:lpstr>Regulatory Compliance</vt:lpstr>
      <vt:lpstr>Real-World Impact of Funding</vt:lpstr>
      <vt:lpstr>Case Studies and Success Stories</vt:lpstr>
      <vt:lpstr>Challenges and Future Trends</vt:lpstr>
      <vt:lpstr>The Role of Actuaries in Addressing Challenges and Trends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Actuarial Science and Pension Systems</dc:title>
  <dc:creator>Caleb Rop</dc:creator>
  <cp:lastModifiedBy>NZIOKA MIKE</cp:lastModifiedBy>
  <cp:revision>2</cp:revision>
  <dcterms:created xsi:type="dcterms:W3CDTF">2023-10-11T08:32:20Z</dcterms:created>
  <dcterms:modified xsi:type="dcterms:W3CDTF">2024-03-28T02:59:31Z</dcterms:modified>
</cp:coreProperties>
</file>