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262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241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064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497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208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3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639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1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686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919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407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2746-8FF5-4534-8DED-856C46C1B4D6}" type="datetimeFigureOut">
              <a:rPr lang="fi-FI" smtClean="0"/>
              <a:t>19.11.2014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1393-7CFE-4BDE-B306-8755FD757C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653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4774322" y="488308"/>
            <a:ext cx="2483727" cy="16262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>
                <a:solidFill>
                  <a:schemeClr val="tx1"/>
                </a:solidFill>
              </a:rPr>
              <a:t>Posit. ammuntapäätös? (satunnainen, riippuu etäisyydestä)</a:t>
            </a:r>
            <a:endParaRPr lang="fi-FI" sz="100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6389762" y="1657350"/>
            <a:ext cx="2483727" cy="16262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>
                <a:solidFill>
                  <a:schemeClr val="tx1"/>
                </a:solidFill>
              </a:rPr>
              <a:t>Metsästäjä haluaa liikkua? (satunnainen)</a:t>
            </a:r>
            <a:endParaRPr lang="fi-FI" sz="100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4774322" y="2826392"/>
            <a:ext cx="2483727" cy="16262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>
                <a:solidFill>
                  <a:schemeClr val="tx1"/>
                </a:solidFill>
              </a:rPr>
              <a:t>Annka vasemmalla?</a:t>
            </a:r>
            <a:endParaRPr lang="fi-FI" sz="100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6389761" y="3990368"/>
            <a:ext cx="2483727" cy="16262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>
                <a:solidFill>
                  <a:schemeClr val="tx1"/>
                </a:solidFill>
              </a:rPr>
              <a:t>Annka oikealla?</a:t>
            </a:r>
            <a:endParaRPr lang="fi-FI" sz="1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4203" y="2115199"/>
            <a:ext cx="1348740" cy="708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>
                <a:solidFill>
                  <a:schemeClr val="tx1"/>
                </a:solidFill>
              </a:rPr>
              <a:t>Ammu</a:t>
            </a:r>
            <a:endParaRPr lang="fi-FI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8405" y="4455816"/>
            <a:ext cx="1348740" cy="708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>
                <a:solidFill>
                  <a:schemeClr val="tx1"/>
                </a:solidFill>
              </a:rPr>
              <a:t>Liiku vas.</a:t>
            </a:r>
            <a:endParaRPr lang="fi-FI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49290" y="5833759"/>
            <a:ext cx="1348740" cy="708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>
                <a:solidFill>
                  <a:schemeClr val="tx1"/>
                </a:solidFill>
              </a:rPr>
              <a:t>Liiku oik.</a:t>
            </a:r>
            <a:endParaRPr lang="fi-FI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41473" y="3188970"/>
            <a:ext cx="1348740" cy="708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>
                <a:solidFill>
                  <a:schemeClr val="tx1"/>
                </a:solidFill>
              </a:rPr>
              <a:t>Odota</a:t>
            </a:r>
            <a:endParaRPr lang="fi-FI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41473" y="5833759"/>
            <a:ext cx="1348740" cy="708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>
                <a:solidFill>
                  <a:schemeClr val="tx1"/>
                </a:solidFill>
              </a:rPr>
              <a:t>Odota</a:t>
            </a:r>
            <a:endParaRPr lang="fi-FI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17" idx="0"/>
          </p:cNvCxnSpPr>
          <p:nvPr/>
        </p:nvCxnSpPr>
        <p:spPr>
          <a:xfrm flipH="1">
            <a:off x="4488573" y="1657350"/>
            <a:ext cx="773823" cy="45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01790" y="1657350"/>
            <a:ext cx="39624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14160" y="2880360"/>
            <a:ext cx="415290" cy="34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282940" y="2880360"/>
            <a:ext cx="358533" cy="3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75484" y="4027170"/>
            <a:ext cx="489386" cy="42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01790" y="4027170"/>
            <a:ext cx="396240" cy="3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0"/>
          </p:cNvCxnSpPr>
          <p:nvPr/>
        </p:nvCxnSpPr>
        <p:spPr>
          <a:xfrm flipH="1">
            <a:off x="6423660" y="5280660"/>
            <a:ext cx="674370" cy="5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282940" y="5196840"/>
            <a:ext cx="872490" cy="63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74322" y="1516943"/>
            <a:ext cx="1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K</a:t>
            </a:r>
            <a:endParaRPr lang="fi-FI"/>
          </a:p>
        </p:txBody>
      </p:sp>
      <p:sp>
        <p:nvSpPr>
          <p:cNvPr id="57" name="TextBox 56"/>
          <p:cNvSpPr txBox="1"/>
          <p:nvPr/>
        </p:nvSpPr>
        <p:spPr>
          <a:xfrm>
            <a:off x="6602926" y="2754987"/>
            <a:ext cx="1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K</a:t>
            </a:r>
            <a:endParaRPr lang="fi-FI"/>
          </a:p>
        </p:txBody>
      </p:sp>
      <p:sp>
        <p:nvSpPr>
          <p:cNvPr id="58" name="TextBox 57"/>
          <p:cNvSpPr txBox="1"/>
          <p:nvPr/>
        </p:nvSpPr>
        <p:spPr>
          <a:xfrm>
            <a:off x="4866351" y="3990368"/>
            <a:ext cx="1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K</a:t>
            </a:r>
            <a:endParaRPr lang="fi-FI"/>
          </a:p>
        </p:txBody>
      </p:sp>
      <p:sp>
        <p:nvSpPr>
          <p:cNvPr id="59" name="TextBox 58"/>
          <p:cNvSpPr txBox="1"/>
          <p:nvPr/>
        </p:nvSpPr>
        <p:spPr>
          <a:xfrm>
            <a:off x="6614160" y="5191104"/>
            <a:ext cx="1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K</a:t>
            </a:r>
            <a:endParaRPr lang="fi-FI"/>
          </a:p>
        </p:txBody>
      </p:sp>
      <p:sp>
        <p:nvSpPr>
          <p:cNvPr id="60" name="TextBox 59"/>
          <p:cNvSpPr txBox="1"/>
          <p:nvPr/>
        </p:nvSpPr>
        <p:spPr>
          <a:xfrm>
            <a:off x="6881448" y="1599583"/>
            <a:ext cx="1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E</a:t>
            </a:r>
            <a:endParaRPr lang="fi-FI"/>
          </a:p>
        </p:txBody>
      </p:sp>
      <p:sp>
        <p:nvSpPr>
          <p:cNvPr id="61" name="TextBox 60"/>
          <p:cNvSpPr txBox="1"/>
          <p:nvPr/>
        </p:nvSpPr>
        <p:spPr>
          <a:xfrm>
            <a:off x="8416094" y="2788108"/>
            <a:ext cx="1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E</a:t>
            </a:r>
            <a:endParaRPr lang="fi-FI"/>
          </a:p>
        </p:txBody>
      </p:sp>
      <p:sp>
        <p:nvSpPr>
          <p:cNvPr id="62" name="TextBox 61"/>
          <p:cNvSpPr txBox="1"/>
          <p:nvPr/>
        </p:nvSpPr>
        <p:spPr>
          <a:xfrm>
            <a:off x="6814086" y="3932601"/>
            <a:ext cx="1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E</a:t>
            </a:r>
            <a:endParaRPr lang="fi-FI"/>
          </a:p>
        </p:txBody>
      </p:sp>
      <p:sp>
        <p:nvSpPr>
          <p:cNvPr id="63" name="TextBox 62"/>
          <p:cNvSpPr txBox="1"/>
          <p:nvPr/>
        </p:nvSpPr>
        <p:spPr>
          <a:xfrm>
            <a:off x="8641473" y="5187877"/>
            <a:ext cx="1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E</a:t>
            </a:r>
            <a:endParaRPr lang="fi-FI"/>
          </a:p>
        </p:txBody>
      </p:sp>
      <p:cxnSp>
        <p:nvCxnSpPr>
          <p:cNvPr id="65" name="Straight Arrow Connector 64"/>
          <p:cNvCxnSpPr>
            <a:endCxn id="5" idx="0"/>
          </p:cNvCxnSpPr>
          <p:nvPr/>
        </p:nvCxnSpPr>
        <p:spPr>
          <a:xfrm>
            <a:off x="6016185" y="171450"/>
            <a:ext cx="1" cy="31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5800" y="488308"/>
            <a:ext cx="36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Päätöspuu (metsästäjä)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9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Metropolia AMK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Miikka Mäki-Uuro</dc:creator>
  <cp:lastModifiedBy>Miikka Mäki-Uuro</cp:lastModifiedBy>
  <cp:revision>14</cp:revision>
  <dcterms:created xsi:type="dcterms:W3CDTF">2014-11-19T10:37:50Z</dcterms:created>
  <dcterms:modified xsi:type="dcterms:W3CDTF">2014-11-19T10:59:25Z</dcterms:modified>
</cp:coreProperties>
</file>