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ED86-ECC9-40FE-B5FE-56F0E468D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89C8-E76D-45FB-925E-B4156C24E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16BB-845B-4825-A7D5-E7826B6E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E96-0C72-405B-8D2B-BCB6FE7429C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BEADD-018C-4996-9077-82F3CF32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C0580-1AB7-4191-8A77-BFAD161C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49BE-0EE2-47FB-B725-9E38818B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809A-240C-4053-AA38-3EBE6DD4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B5E70-2672-464E-B588-D9B40129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AFCA-1D06-40D3-AD8F-F807CAC8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E96-0C72-405B-8D2B-BCB6FE7429C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87D99-09A9-45E3-B866-F273B60C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1C419-9E30-46A2-A627-DF093C27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49BE-0EE2-47FB-B725-9E38818B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0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AB692-2E64-4DE8-9E19-887B957A1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B2EB3-217D-436D-B8A0-13FF9BE1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F5167-750D-4AF3-9728-BB66F144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E96-0C72-405B-8D2B-BCB6FE7429C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B1B52-5512-4081-8FE4-239EA23B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0976-D36D-4DFF-9AF2-68F0716C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49BE-0EE2-47FB-B725-9E38818B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7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D61B-6EF8-4E18-B26F-60FB1915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120C-4461-4A33-B8BE-4B8DDA3CE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E469-813B-40BD-A525-C3535987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E96-0C72-405B-8D2B-BCB6FE7429C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9E71-5438-4D84-97C2-B9BB6E7C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C93E-4132-42F6-8AFA-A4816D1F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49BE-0EE2-47FB-B725-9E38818B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1D24-CC77-44F2-A3EC-539F3F5D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A805E-521A-46A1-AA7E-DBC453FD5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73F39-EE18-40B7-BAD2-E5CCF6FC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E96-0C72-405B-8D2B-BCB6FE7429C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52031-879E-4678-BD5B-8C71CA34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81CC-D5A8-43EF-942B-E3F0B1F8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49BE-0EE2-47FB-B725-9E38818B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9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7FE2-6C44-43E9-BE41-0FA3EA48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8CE46-99D1-4991-9364-B1E411D23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DC2D0-6025-4C5D-A866-185201539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A5A5E-BBF3-4498-B648-187149C3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E96-0C72-405B-8D2B-BCB6FE7429C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2F12-363A-44C9-8B2D-16A7D1E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F58F7-8D03-4489-9A02-140CBB72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49BE-0EE2-47FB-B725-9E38818B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7511-3FC7-4DCA-9B50-8EF370FA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C9566-5312-4DE8-A213-CC2DE536D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D5AE4-4858-4744-9979-9EDA9A58F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AB957-E93C-41F8-8EB4-A953869FF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68858-3A80-498D-8757-B27781ABF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E0497-CE66-49E0-9E05-0504B5D3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E96-0C72-405B-8D2B-BCB6FE7429C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B209D-1531-496C-BD0C-30D4AFB7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29BFF-3044-4D52-B67B-0F951341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49BE-0EE2-47FB-B725-9E38818B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E083-5EA6-4E7C-BBC2-63A23CAB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474E7-517F-4752-BE37-504338E3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E96-0C72-405B-8D2B-BCB6FE7429C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B03D-C5AE-4046-B5BF-5ED8B16C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944A2-E31F-4C79-8DEB-1BA3FF1E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49BE-0EE2-47FB-B725-9E38818B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72F69-D7F9-426C-8E90-4EAAE57B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E96-0C72-405B-8D2B-BCB6FE7429C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19AE8-4294-492A-B191-AF74537E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91A4B-CCA7-4594-97B5-54CAEDAA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49BE-0EE2-47FB-B725-9E38818B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62F3-ADFF-439F-AB1F-20F35530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7E46-A63A-4AC2-8D9E-810BE4E8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64898-1EF4-428E-999A-6029CFBFA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0E5E5-0657-436D-B1D1-2E4EA1F0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E96-0C72-405B-8D2B-BCB6FE7429C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6F0B0-A7F4-4E06-8FE4-53CC409A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F31AF-A318-4E26-B3E3-7349484E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49BE-0EE2-47FB-B725-9E38818B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3256-2D88-4B95-866D-094659A5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68642-973A-4197-8581-99E2A08D1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16992-514A-4500-9FEA-E936E122A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A1B5E-61B0-450E-9DEC-7EC2D87E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E96-0C72-405B-8D2B-BCB6FE7429C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AB20-1DC4-4CDD-841C-4BF72DB0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FD465-7481-45B5-8CF9-33C34BB1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49BE-0EE2-47FB-B725-9E38818B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77EFA-FCD9-4551-BCB7-0DA1B4F1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7E89E-292F-4C37-B108-4813E79AA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0D09B-AECB-4592-BA0C-3600CEC97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5E96-0C72-405B-8D2B-BCB6FE7429C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3405-5156-4C2F-9282-8E6F0F29F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5BBE-BB5A-4571-8B51-2CB54A57B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449BE-0EE2-47FB-B725-9E38818B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9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092C488-E319-4F5C-B11F-86D850CBFA05}"/>
              </a:ext>
            </a:extLst>
          </p:cNvPr>
          <p:cNvGrpSpPr/>
          <p:nvPr/>
        </p:nvGrpSpPr>
        <p:grpSpPr>
          <a:xfrm>
            <a:off x="282418" y="371207"/>
            <a:ext cx="9144019" cy="6400812"/>
            <a:chOff x="1523990" y="228594"/>
            <a:chExt cx="9144019" cy="64008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7ED2E6-BBCF-4900-BF92-1F51243699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64"/>
            <a:stretch/>
          </p:blipFill>
          <p:spPr>
            <a:xfrm>
              <a:off x="1523990" y="228594"/>
              <a:ext cx="9144019" cy="61470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ADC027-A9FA-4A36-9B8B-1474525C97B1}"/>
                </a:ext>
              </a:extLst>
            </p:cNvPr>
            <p:cNvSpPr txBox="1"/>
            <p:nvPr/>
          </p:nvSpPr>
          <p:spPr>
            <a:xfrm>
              <a:off x="6169891" y="1219200"/>
              <a:ext cx="1507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Stay-at-home order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AA061B-BD01-4B82-BD52-259EF0282F15}"/>
                </a:ext>
              </a:extLst>
            </p:cNvPr>
            <p:cNvSpPr txBox="1"/>
            <p:nvPr/>
          </p:nvSpPr>
          <p:spPr>
            <a:xfrm>
              <a:off x="2497180" y="6167741"/>
              <a:ext cx="6110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March</a:t>
              </a:r>
            </a:p>
            <a:p>
              <a:pPr algn="ctr"/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2-6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26DEAD-72CA-4009-BCFA-22A6511A1170}"/>
                </a:ext>
              </a:extLst>
            </p:cNvPr>
            <p:cNvSpPr txBox="1"/>
            <p:nvPr/>
          </p:nvSpPr>
          <p:spPr>
            <a:xfrm>
              <a:off x="3354255" y="6167741"/>
              <a:ext cx="6110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March</a:t>
              </a:r>
            </a:p>
            <a:p>
              <a:pPr algn="ctr"/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9-13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1ED5F5-09FC-4C3D-BEF5-28C431087523}"/>
                </a:ext>
              </a:extLst>
            </p:cNvPr>
            <p:cNvSpPr txBox="1"/>
            <p:nvPr/>
          </p:nvSpPr>
          <p:spPr>
            <a:xfrm>
              <a:off x="4211330" y="6167740"/>
              <a:ext cx="6110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March</a:t>
              </a:r>
            </a:p>
            <a:p>
              <a:pPr algn="ctr"/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16-20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448862-324D-4233-A952-28A003E79AA1}"/>
                </a:ext>
              </a:extLst>
            </p:cNvPr>
            <p:cNvSpPr txBox="1"/>
            <p:nvPr/>
          </p:nvSpPr>
          <p:spPr>
            <a:xfrm>
              <a:off x="4981720" y="6167740"/>
              <a:ext cx="6110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March</a:t>
              </a:r>
            </a:p>
            <a:p>
              <a:pPr algn="ctr"/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23-27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929737-F7C7-4479-901D-B9D997024882}"/>
                </a:ext>
              </a:extLst>
            </p:cNvPr>
            <p:cNvSpPr txBox="1"/>
            <p:nvPr/>
          </p:nvSpPr>
          <p:spPr>
            <a:xfrm>
              <a:off x="5744290" y="6167739"/>
              <a:ext cx="71365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Mar 30-</a:t>
              </a:r>
            </a:p>
            <a:p>
              <a:pPr algn="ctr"/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April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513F0E-4FA5-41FB-A892-8EE35DDD3F9D}"/>
                </a:ext>
              </a:extLst>
            </p:cNvPr>
            <p:cNvSpPr txBox="1"/>
            <p:nvPr/>
          </p:nvSpPr>
          <p:spPr>
            <a:xfrm>
              <a:off x="6707655" y="6167739"/>
              <a:ext cx="49084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April</a:t>
              </a:r>
            </a:p>
            <a:p>
              <a:pPr algn="ctr"/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6-10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FABC44-9757-4702-89A0-938CE7B7078C}"/>
                </a:ext>
              </a:extLst>
            </p:cNvPr>
            <p:cNvSpPr txBox="1"/>
            <p:nvPr/>
          </p:nvSpPr>
          <p:spPr>
            <a:xfrm>
              <a:off x="7440683" y="6167739"/>
              <a:ext cx="5758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April</a:t>
              </a:r>
            </a:p>
            <a:p>
              <a:pPr algn="ctr"/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13-18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922CC12-E676-43C8-87E9-05FA2C1826CF}"/>
              </a:ext>
            </a:extLst>
          </p:cNvPr>
          <p:cNvSpPr txBox="1"/>
          <p:nvPr/>
        </p:nvSpPr>
        <p:spPr>
          <a:xfrm>
            <a:off x="7326651" y="715482"/>
            <a:ext cx="4015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Weekday traffic continues to be about 50% lower than typical on Metro Freeways, and about 34-39% lower across the ~100 MnDOT roads with automated traffic recorders (ATRs) across the state.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have been slight week-over-week increases in weekday traffic during the stay-at-home order, but traffic remains lower than the week prior to #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StayHomeMN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4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3D43CAC8E10E4BA85254BECA9BCB1C" ma:contentTypeVersion="10" ma:contentTypeDescription="Create a new document." ma:contentTypeScope="" ma:versionID="11ac7198957057b2872dac7018611aeb">
  <xsd:schema xmlns:xsd="http://www.w3.org/2001/XMLSchema" xmlns:xs="http://www.w3.org/2001/XMLSchema" xmlns:p="http://schemas.microsoft.com/office/2006/metadata/properties" xmlns:ns3="b517295b-0d0d-4457-b098-1960d25ae85e" xmlns:ns4="d41f5ea4-225a-4f05-a016-cb9df2980d6e" targetNamespace="http://schemas.microsoft.com/office/2006/metadata/properties" ma:root="true" ma:fieldsID="ebae06907a89b9d8cc4f2f293b1cb748" ns3:_="" ns4:_="">
    <xsd:import namespace="b517295b-0d0d-4457-b098-1960d25ae85e"/>
    <xsd:import namespace="d41f5ea4-225a-4f05-a016-cb9df2980d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7295b-0d0d-4457-b098-1960d25ae8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1f5ea4-225a-4f05-a016-cb9df2980d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25EA9E-6274-4F85-A1D4-13E6ED2031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17295b-0d0d-4457-b098-1960d25ae85e"/>
    <ds:schemaRef ds:uri="d41f5ea4-225a-4f05-a016-cb9df2980d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486DC3-7C97-4C0E-8C19-A1AAF646ED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3363E-3E14-43F8-B7BF-40DFDC12E40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Asmus, Ashley</dc:creator>
  <cp:lastModifiedBy>Asmus, Ashley</cp:lastModifiedBy>
  <cp:revision>2</cp:revision>
  <dcterms:created xsi:type="dcterms:W3CDTF">2020-04-18T16:41:00Z</dcterms:created>
  <dcterms:modified xsi:type="dcterms:W3CDTF">2020-04-18T16:50:42Z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0x010100DB3D43CAC8E10E4BA85254BECA9BCB1C</vt:lpwstr>
  </property>
</Properties>
</file>