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814647"/>
            <a:ext cx="4878389" cy="4976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14647"/>
            <a:ext cx="4875211" cy="4976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90498"/>
            <a:ext cx="9906000" cy="4191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769820"/>
            <a:ext cx="4649783" cy="493715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1423753"/>
            <a:ext cx="4878391" cy="43674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769819"/>
            <a:ext cx="4646602" cy="493715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23753"/>
            <a:ext cx="4875210" cy="43674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Top/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731518"/>
            <a:ext cx="9905998" cy="24023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291637"/>
            <a:ext cx="9906001" cy="24023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9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136375"/>
            <a:ext cx="9905998" cy="527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799801"/>
            <a:ext cx="9905999" cy="499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9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6" r:id="rId13"/>
    <p:sldLayoutId id="2147483663" r:id="rId14"/>
    <p:sldLayoutId id="2147483667" r:id="rId15"/>
    <p:sldLayoutId id="2147483668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3ECB-7187-4E75-939E-46934BFD5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 learning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4AF0E-27F1-4C66-BF75-35830A5FE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 </a:t>
            </a:r>
            <a:r>
              <a:rPr lang="en-US" dirty="0" err="1"/>
              <a:t>olafsen</a:t>
            </a:r>
            <a:endParaRPr lang="en-US" dirty="0"/>
          </a:p>
          <a:p>
            <a:r>
              <a:rPr lang="en-US" dirty="0"/>
              <a:t>Steve Aronson</a:t>
            </a:r>
          </a:p>
        </p:txBody>
      </p:sp>
    </p:spTree>
    <p:extLst>
      <p:ext uri="{BB962C8B-B14F-4D97-AF65-F5344CB8AC3E}">
        <p14:creationId xmlns:p14="http://schemas.microsoft.com/office/powerpoint/2010/main" val="307787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F2AD-E5DC-477B-8E40-D5C0A274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6D87-6BAB-4225-945D-154E7A51B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</a:t>
            </a:r>
          </a:p>
          <a:p>
            <a:pPr lvl="1"/>
            <a:r>
              <a:rPr lang="en-US" dirty="0"/>
              <a:t>Defined here as variability in movement for the same state/action</a:t>
            </a:r>
          </a:p>
          <a:p>
            <a:pPr lvl="1"/>
            <a:r>
              <a:rPr lang="en-US" dirty="0"/>
              <a:t>Has a huge impact on learning</a:t>
            </a:r>
          </a:p>
          <a:p>
            <a:r>
              <a:rPr lang="en-US" dirty="0"/>
              <a:t>Reducing the state space size improves learning</a:t>
            </a:r>
          </a:p>
          <a:p>
            <a:pPr lvl="1"/>
            <a:r>
              <a:rPr lang="en-US" dirty="0"/>
              <a:t>For same time of learning (steps), more updates for each state/action</a:t>
            </a:r>
          </a:p>
          <a:p>
            <a:pPr lvl="1"/>
            <a:r>
              <a:rPr lang="en-US" dirty="0"/>
              <a:t>Magnitude of individual rewards is increased – improved signal/noise</a:t>
            </a:r>
          </a:p>
          <a:p>
            <a:r>
              <a:rPr lang="en-US" dirty="0"/>
              <a:t>Replacing last movement with a sample average can mitigate noise</a:t>
            </a:r>
          </a:p>
          <a:p>
            <a:pPr lvl="1"/>
            <a:r>
              <a:rPr lang="en-US" dirty="0"/>
              <a:t>Build a model of the robot using sample averages of returned movements</a:t>
            </a:r>
          </a:p>
        </p:txBody>
      </p:sp>
    </p:spTree>
    <p:extLst>
      <p:ext uri="{BB962C8B-B14F-4D97-AF65-F5344CB8AC3E}">
        <p14:creationId xmlns:p14="http://schemas.microsoft.com/office/powerpoint/2010/main" val="255082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8A24B7-5129-46C2-A4C0-9D629229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reduced State space to accelerate learning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33A534-41A2-4359-A228-B873E41F0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rate for 9x9 (SIM)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9673D4B-B5E0-4125-8533-53CCB5C66D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33958" y="2286493"/>
            <a:ext cx="3493296" cy="2642202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260471-78CF-4CA9-99DE-B9D2F4C0B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Learning rate for 3x3 (SIM)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688ADA-71E3-4AE6-ACC3-CF4EAADC10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94916" y="2286493"/>
            <a:ext cx="3429781" cy="264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3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E5C4AFF-AAF9-46AA-8121-EDF1601E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Rewards are concentrated into single actions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457F8A-1B82-4BE6-96BF-654A57290D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49279"/>
          <a:stretch/>
        </p:blipFill>
        <p:spPr>
          <a:xfrm>
            <a:off x="3247799" y="731838"/>
            <a:ext cx="6725643" cy="2837448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DAE365A-3409-4AD7-90F4-3E1845F5B6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49027"/>
          <a:stretch/>
        </p:blipFill>
        <p:spPr>
          <a:xfrm>
            <a:off x="3276624" y="3766749"/>
            <a:ext cx="6696818" cy="2839324"/>
          </a:xfrm>
        </p:spPr>
      </p:pic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9476849-222E-4114-B616-71E1056E0A05}"/>
              </a:ext>
            </a:extLst>
          </p:cNvPr>
          <p:cNvSpPr txBox="1">
            <a:spLocks/>
          </p:cNvSpPr>
          <p:nvPr/>
        </p:nvSpPr>
        <p:spPr>
          <a:xfrm>
            <a:off x="465697" y="1427860"/>
            <a:ext cx="2579508" cy="1128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Movement for each state/action 9x9 (SIM)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99BB681-5F41-4590-A449-E60A0DE4EA05}"/>
              </a:ext>
            </a:extLst>
          </p:cNvPr>
          <p:cNvSpPr txBox="1">
            <a:spLocks/>
          </p:cNvSpPr>
          <p:nvPr/>
        </p:nvSpPr>
        <p:spPr>
          <a:xfrm>
            <a:off x="465697" y="4413656"/>
            <a:ext cx="2579508" cy="1128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Movement for each state/action 3x3 (SIM)</a:t>
            </a:r>
          </a:p>
        </p:txBody>
      </p:sp>
    </p:spTree>
    <p:extLst>
      <p:ext uri="{BB962C8B-B14F-4D97-AF65-F5344CB8AC3E}">
        <p14:creationId xmlns:p14="http://schemas.microsoft.com/office/powerpoint/2010/main" val="90192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7CCB31-DD79-4358-A2A8-FDAE1451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Robot learning – iteration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419FF7-E5BA-4DFD-9E1C-BE00CE476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119" y="769820"/>
            <a:ext cx="4649783" cy="493715"/>
          </a:xfrm>
        </p:spPr>
        <p:txBody>
          <a:bodyPr/>
          <a:lstStyle/>
          <a:p>
            <a:r>
              <a:rPr lang="en-US" dirty="0"/>
              <a:t>Robot 3x3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DC385F-BCC8-4348-A4C7-134E5476F2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251" y="2194214"/>
            <a:ext cx="3277347" cy="2642202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F6E2A8-2207-45A9-A02F-14202109A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8D2CCE0-914A-4B01-AE5C-A467D76F52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75894" y="1529717"/>
            <a:ext cx="6000226" cy="499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9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E5607DE-196B-427F-9BB2-5F69BC0F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noise on learning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9E50DC3-B1C0-4163-B1E2-C236A4DBE1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1042355"/>
            <a:ext cx="9906000" cy="1780853"/>
          </a:xfr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30A2A63C-2FB2-4CD0-8034-1F24B6DA14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49415"/>
          <a:stretch/>
        </p:blipFill>
        <p:spPr>
          <a:xfrm>
            <a:off x="5430953" y="3290888"/>
            <a:ext cx="5712307" cy="2403475"/>
          </a:xfrm>
        </p:spPr>
      </p:pic>
      <p:sp>
        <p:nvSpPr>
          <p:cNvPr id="12" name="AutoShape 8">
            <a:extLst>
              <a:ext uri="{FF2B5EF4-FFF2-40B4-BE49-F238E27FC236}">
                <a16:creationId xmlns:a16="http://schemas.microsoft.com/office/drawing/2014/main" id="{77799755-3211-45B1-93B1-5C585053E5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4661" y="3276599"/>
            <a:ext cx="3943739" cy="39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0FEE249-9DDC-469D-985B-31FD234594AA}"/>
              </a:ext>
            </a:extLst>
          </p:cNvPr>
          <p:cNvSpPr txBox="1">
            <a:spLocks/>
          </p:cNvSpPr>
          <p:nvPr/>
        </p:nvSpPr>
        <p:spPr>
          <a:xfrm>
            <a:off x="652308" y="3290888"/>
            <a:ext cx="2782103" cy="1128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Add noise to movement to emulate robot behavior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AA43FDB-336C-4FE2-8B40-74E3F3D3C9AF}"/>
              </a:ext>
            </a:extLst>
          </p:cNvPr>
          <p:cNvSpPr txBox="1">
            <a:spLocks/>
          </p:cNvSpPr>
          <p:nvPr/>
        </p:nvSpPr>
        <p:spPr>
          <a:xfrm>
            <a:off x="5430953" y="570510"/>
            <a:ext cx="2267061" cy="352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Increasing noise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B65DE5-0B94-4741-A734-3DAFDB282C90}"/>
              </a:ext>
            </a:extLst>
          </p:cNvPr>
          <p:cNvCxnSpPr/>
          <p:nvPr/>
        </p:nvCxnSpPr>
        <p:spPr>
          <a:xfrm>
            <a:off x="3758268" y="914400"/>
            <a:ext cx="5092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0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8BE6C1-D89D-42CF-A2CE-4A6DDA12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Reduce impact of noise by using sample averages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66CFD9-101A-4BC5-B124-BADA16FE3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769820"/>
            <a:ext cx="4649783" cy="6982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Reward = Last movement</a:t>
            </a:r>
          </a:p>
          <a:p>
            <a:r>
              <a:rPr lang="en-US" dirty="0"/>
              <a:t>(Sim)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0EE352-35FD-4558-BDCF-0821E2B972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46661" y="2286493"/>
            <a:ext cx="3467890" cy="2642202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9A65D3-8E10-4C79-B9BF-5D840A672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769819"/>
            <a:ext cx="4646602" cy="6982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Reward = sample average(movement)</a:t>
            </a:r>
          </a:p>
          <a:p>
            <a:r>
              <a:rPr lang="en-US" dirty="0"/>
              <a:t>(SIM)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7B2CEF-667A-4EA8-AA5C-8B9A4B3A63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94916" y="2286493"/>
            <a:ext cx="3429781" cy="264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8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55E0-178F-4537-8A77-54385BAE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ROBOT 3X3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AF3AB-B661-4862-A9A8-747A4DD22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Q-LEARNING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4D1DE8-2B61-4CA4-B376-3970382F75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33958" y="2286493"/>
            <a:ext cx="3493296" cy="264220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BB8B0-0257-4DDC-84C7-A9F91DD8C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USING SAMPLE AVERAGE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E23EF3-E884-40B8-A891-A61BBF82244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12347" y="2286493"/>
            <a:ext cx="3594919" cy="264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6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</TotalTime>
  <Words>184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Robot learning update</vt:lpstr>
      <vt:lpstr>Lessons learned</vt:lpstr>
      <vt:lpstr>Using reduced State space to accelerate learning</vt:lpstr>
      <vt:lpstr>Rewards are concentrated into single actions</vt:lpstr>
      <vt:lpstr>Robot learning – iteration 1</vt:lpstr>
      <vt:lpstr>Impact of noise on learning</vt:lpstr>
      <vt:lpstr>Reduce impact of noise by using sample averages</vt:lpstr>
      <vt:lpstr>ROBOT 3X3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Aronson</dc:creator>
  <cp:lastModifiedBy>Steve Aronson</cp:lastModifiedBy>
  <cp:revision>8</cp:revision>
  <dcterms:created xsi:type="dcterms:W3CDTF">2020-07-08T15:01:58Z</dcterms:created>
  <dcterms:modified xsi:type="dcterms:W3CDTF">2020-07-08T16:11:56Z</dcterms:modified>
</cp:coreProperties>
</file>