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7" r:id="rId5"/>
    <p:sldId id="266" r:id="rId6"/>
    <p:sldId id="262" r:id="rId7"/>
    <p:sldId id="258" r:id="rId8"/>
    <p:sldId id="263" r:id="rId9"/>
    <p:sldId id="261" r:id="rId10"/>
    <p:sldId id="260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A39F5-2811-401F-BA75-19766A9A290D}" v="657" dt="2020-08-03T01:41:04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DG-dKOnsw?feature=oembed" TargetMode="External"/><Relationship Id="rId4" Type="http://schemas.openxmlformats.org/officeDocument/2006/relationships/hyperlink" Target="https://www.youtube.com/watch?v=frDG-dKOns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attshumer_/status/128712501552834150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OthersideAI/status/1285776335638614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5.1416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GPT-3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rIns="18288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Generative Pre-training Transformer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81FC-1455-423A-ADF2-F9B3D968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Coding</a:t>
            </a:r>
            <a:endParaRPr lang="en-US" dirty="0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88FE0D82-8E78-4527-BB06-23F7273308F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5647" y="2487099"/>
            <a:ext cx="4572000" cy="3429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19B4C-F307-40A7-89C3-180A0E7CC8AD}"/>
              </a:ext>
            </a:extLst>
          </p:cNvPr>
          <p:cNvSpPr txBox="1"/>
          <p:nvPr/>
        </p:nvSpPr>
        <p:spPr>
          <a:xfrm>
            <a:off x="2061883" y="6131859"/>
            <a:ext cx="6239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4"/>
              </a:rPr>
              <a:t>https://www.youtube.com/watch?v=frDG-dKOnsw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006-66AE-44C9-9B72-75001F75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Keras Model Generation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89CB-CBBB-430B-8D55-EE41C6BD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https://twitter.com/mattshumer_/status/1287125015528341506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CB49-A865-4759-B3E1-A11B5265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Generate Email Response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376-D6E8-4F4F-B915-07F30AD3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https://twitter.com/OthersideAI/status/1285776335638614017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6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630D-A9B9-4744-93A0-099EA039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DC13-F523-450C-98C5-BF70D298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https://arxiv.org/pdf/2005.14165.pdf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FD2-B17B-4068-9166-C58E3AE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B0CB-C27A-4E3A-AE28-69777CFF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GPT uses a generative model of language (where two neural networks perfect each other by competition) and is able to acquire knowledge of the world and process long-range dependencies by pre-training on diverse sets of written material with long stretches of contiguous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BE37-D7A6-42C4-8C91-1B2353AE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GPT 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D986-20DD-4256-84B8-2AFA6003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GPT1 – 110 million parameters</a:t>
            </a:r>
          </a:p>
          <a:p>
            <a:r>
              <a:rPr lang="en-US">
                <a:ea typeface="+mn-lt"/>
                <a:cs typeface="+mn-lt"/>
              </a:rPr>
              <a:t>GPT2 - 1.5 billion parameters</a:t>
            </a:r>
          </a:p>
          <a:p>
            <a:r>
              <a:rPr lang="en-US">
                <a:ea typeface="+mn-lt"/>
                <a:cs typeface="+mn-lt"/>
              </a:rPr>
              <a:t>GPT3 utilizes 175 billion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14B-D1AB-4B94-AEFF-8D27B2B2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Training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A118-F1C9-4B51-BC14-5EF8AB35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CommonCrawl builds and maintains an open repository of web crawl data that can be accessed and analyzed by anyone. The Common Crawl corpus contains petabytes of data collected since 2008.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English Wikipedia, spans 6 million articles.</a:t>
            </a: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88B6D-6DD1-435F-A181-93FA1DA4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2" y="4319898"/>
            <a:ext cx="7225553" cy="2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467-2519-4AA6-AC2D-E1D5B07B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GPT Domains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E15A-DD4E-4099-A5D1-02B536E5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10000"/>
          </a:bodyPr>
          <a:lstStyle/>
          <a:p>
            <a:pPr algn="ctr"/>
            <a:br>
              <a:rPr lang="en-US" dirty="0"/>
            </a:br>
            <a:endParaRPr lang="en-US"/>
          </a:p>
          <a:p>
            <a:r>
              <a:rPr lang="en-US">
                <a:ea typeface="+mn-lt"/>
                <a:cs typeface="+mn-lt"/>
              </a:rPr>
              <a:t>GPT-3 achieves strong performance on many NLP datasets.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Translation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Q&amp;A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Filling in missing text</a:t>
            </a:r>
          </a:p>
          <a:p>
            <a:r>
              <a:rPr lang="en-US">
                <a:ea typeface="+mn-lt"/>
                <a:cs typeface="+mn-lt"/>
              </a:rPr>
              <a:t>Tasks that require on-the-fly reasoning or domain adaptation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Unscrambling words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Using a novel word in a sentence</a:t>
            </a:r>
          </a:p>
          <a:p>
            <a:pPr lvl="1" indent="-246380"/>
            <a:r>
              <a:rPr lang="en-US">
                <a:ea typeface="+mn-lt"/>
                <a:cs typeface="+mn-lt"/>
              </a:rPr>
              <a:t>Performing 3-digit arithmetic. 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3244-99D8-4A63-9612-C64BB9EC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Use 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0CCA-80E5-491F-A7A8-74999E8F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 any text prompt, the GPT-3 will return a text completion, attempting to match the pattern you gave it. </a:t>
            </a:r>
          </a:p>
          <a:p>
            <a:r>
              <a:rPr lang="en-US">
                <a:ea typeface="+mn-lt"/>
                <a:cs typeface="+mn-lt"/>
              </a:rPr>
              <a:t>You can “program” it by showing it just a few </a:t>
            </a:r>
            <a:r>
              <a:rPr lang="en-US" dirty="0">
                <a:ea typeface="+mn-lt"/>
                <a:cs typeface="+mn-lt"/>
              </a:rPr>
              <a:t>examples of what you’d like it to do, and it will deliver a complete </a:t>
            </a:r>
            <a:r>
              <a:rPr lang="en-US">
                <a:ea typeface="+mn-lt"/>
                <a:cs typeface="+mn-lt"/>
              </a:rPr>
              <a:t>article or story.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8BC-A67C-4463-BB9F-47AB8690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Good?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F95-B32B-4543-871E-850F6A06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GPT-3 can generate samples of news articles which human evaluators have difficulty distinguishing from articles written by humans.</a:t>
            </a:r>
          </a:p>
        </p:txBody>
      </p:sp>
    </p:spTree>
    <p:extLst>
      <p:ext uri="{BB962C8B-B14F-4D97-AF65-F5344CB8AC3E}">
        <p14:creationId xmlns:p14="http://schemas.microsoft.com/office/powerpoint/2010/main" val="10348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4EC-305E-4712-A614-C80C9C09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Medical Question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FA4AD8-0067-4E76-A83A-09EB69F6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951" y="1980304"/>
            <a:ext cx="2658849" cy="4389120"/>
          </a:xfrm>
        </p:spPr>
      </p:pic>
    </p:spTree>
    <p:extLst>
      <p:ext uri="{BB962C8B-B14F-4D97-AF65-F5344CB8AC3E}">
        <p14:creationId xmlns:p14="http://schemas.microsoft.com/office/powerpoint/2010/main" val="222278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GPT-3</vt:lpstr>
      <vt:lpstr>References</vt:lpstr>
      <vt:lpstr>What is GPT</vt:lpstr>
      <vt:lpstr>GPT Evolution</vt:lpstr>
      <vt:lpstr>Training Set</vt:lpstr>
      <vt:lpstr>GPT Domains</vt:lpstr>
      <vt:lpstr>How to Use GPT</vt:lpstr>
      <vt:lpstr>How Good?</vt:lpstr>
      <vt:lpstr>Medical Question</vt:lpstr>
      <vt:lpstr>Coding</vt:lpstr>
      <vt:lpstr>Keras Model Generation</vt:lpstr>
      <vt:lpstr>Generate Email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2020-08-02T21:29:48Z</dcterms:created>
  <dcterms:modified xsi:type="dcterms:W3CDTF">2020-08-18T00:15:46Z</dcterms:modified>
</cp:coreProperties>
</file>