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9" r:id="rId11"/>
    <p:sldId id="268" r:id="rId12"/>
    <p:sldId id="267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547C2-FDE4-4D4E-9BE8-A89F61154B06}" v="442" dt="2021-01-27T22:12:52.995"/>
    <p1510:client id="{D0CBE61E-11A9-440E-9E49-57A419250335}" v="63" dt="2021-01-28T19:50:47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Multivariate deep sequences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Additional Noise and Impulse Functions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FBB70-BC1C-4DB8-8E27-6CAD53E868AF}"/>
              </a:ext>
            </a:extLst>
          </p:cNvPr>
          <p:cNvSpPr txBox="1"/>
          <p:nvPr/>
        </p:nvSpPr>
        <p:spPr>
          <a:xfrm>
            <a:off x="9668107" y="57465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Gene Olafsen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5E24-E25D-44F2-BBD0-AFBCB560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Alpha target branch prediction (+noise_2 and impulse)</a:t>
            </a:r>
            <a:endParaRPr lang="en-US"/>
          </a:p>
        </p:txBody>
      </p:sp>
      <p:pic>
        <p:nvPicPr>
          <p:cNvPr id="3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87D941C9-39B7-4764-9DF2-FD3C70B1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79" y="2205719"/>
            <a:ext cx="8774150" cy="43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8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E9A-A1E9-4D8A-9229-1B2019F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Full prediction denormalized (+noise_2 and impulse)</a:t>
            </a:r>
            <a:endParaRPr lang="en-US" dirty="0"/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F4242968-EF28-4291-8376-56201C55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23" y="2238439"/>
            <a:ext cx="6720468" cy="45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DF26-7D16-41BA-B3DF-DFF8F083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overlay impulse of Combined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E556-9F2B-4689-AF35-47E86038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 = data[['noise', 'noise2', 'sine_1', 'sine_2', 'combined']]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seed(1)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 i in range(10):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 r = randint(0,4999)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 print(data.loc[r,'combined'])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 data.loc[r,'combined'] = 10</a:t>
            </a:r>
            <a:endParaRPr lang="en-US"/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07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5E24-E25D-44F2-BBD0-AFBCB560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Alpha target branch prediction (+noise_2 and impulse)</a:t>
            </a:r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CE73D9C-B1FD-42D5-9647-EB8308632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29" y="2270915"/>
            <a:ext cx="8634760" cy="42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2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9E9A-A1E9-4D8A-9229-1B2019F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Full prediction denormalized (+noise_2 and 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impulse)</a:t>
            </a:r>
            <a:endParaRPr lang="en-US"/>
          </a:p>
        </p:txBody>
      </p:sp>
      <p:pic>
        <p:nvPicPr>
          <p:cNvPr id="4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1BD0359-2EC6-437E-A27D-22ED50E0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38" y="2204831"/>
            <a:ext cx="6701882" cy="44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2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AC6-1E44-45DD-A357-16CC36A9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Additional noise channel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56FC-9337-41A9-96BC-C95EFA05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 = pd.read_csv('https://raw.githubusercontent.com/jaungiers/MvTAe-Multivariate-Temporal-Autoencoder/master/data.csv', header=0)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data.loc[:,'noise2'] = 6.0 * data['noise']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data.loc[data.index[[0, -1]], 'noise2'] = data.loc[data.index[[-1, 0]], 'noise2'].to_numpy()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 = data[['noise', 'noise2', 'sine_1', 'sine_2', 'combined']]</a:t>
            </a:r>
            <a:endParaRPr lang="en-US"/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80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9F15-1EFD-4914-99F2-3645BA7F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Adding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64AF-0894-4B5D-AB9E-94D7BA4F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2454745" cy="312420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 second noise signal is introduced, whose amplitude matches the sine_2 signal.</a:t>
            </a:r>
            <a:endParaRPr lang="en-US" dirty="0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66FDAE5-5245-4F03-9BC7-8FBE0B43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31" y="2589958"/>
            <a:ext cx="8318811" cy="34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DD29-DDC2-4C39-A460-FC9C874C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Alpha target branch prediction (+noise_2)</a:t>
            </a:r>
            <a:endParaRPr lang="en-US" dirty="0"/>
          </a:p>
        </p:txBody>
      </p:sp>
      <p:pic>
        <p:nvPicPr>
          <p:cNvPr id="4" name="Picture 4" descr="A close up of a tool&#10;&#10;Description automatically generated">
            <a:extLst>
              <a:ext uri="{FF2B5EF4-FFF2-40B4-BE49-F238E27FC236}">
                <a16:creationId xmlns:a16="http://schemas.microsoft.com/office/drawing/2014/main" id="{C1912055-196E-4F5F-97CC-B8D53EF7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37" y="1892753"/>
            <a:ext cx="9601199" cy="46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AF75-30E5-498B-8CC9-C446B279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Alpha target branch prediction (Original)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Histogram&#10;&#10;Description automatically generated">
            <a:extLst>
              <a:ext uri="{FF2B5EF4-FFF2-40B4-BE49-F238E27FC236}">
                <a16:creationId xmlns:a16="http://schemas.microsoft.com/office/drawing/2014/main" id="{F6E280D7-8E35-4146-80B4-4D2C2866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43" y="1888199"/>
            <a:ext cx="9526857" cy="457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8316-7317-4DDB-B0C7-679EC2A4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Full prediction denormalized (+noise_2)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29D9C2-9A55-4352-8B50-1C866EB6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43" y="1849625"/>
            <a:ext cx="7352370" cy="49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7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8316-7317-4DDB-B0C7-679EC2A4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Full prediction denormalized (original)</a:t>
            </a:r>
            <a:endParaRPr lang="en-US" dirty="0"/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7A96D7B-71E7-479C-93D6-D9D2D2C9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70" y="1849624"/>
            <a:ext cx="7408126" cy="49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DF26-7D16-41BA-B3DF-DFF8F083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overlay impulse to sine_1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E556-9F2B-4689-AF35-47E86038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 = data[['noise', 'noise2', 'sine_1', 'sine_2', 'combined']]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seed(1)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in range(10):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 r =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randint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(0,4999)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data.loc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[r,'sine_1'] = 10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275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5E24-E25D-44F2-BBD0-AFBCB560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Alpha target branch prediction (+noise_2 and impulse)</a:t>
            </a:r>
            <a:endParaRPr lang="en-US"/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BF9A739-4D51-4EB4-A866-0895A49F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88" y="2514983"/>
            <a:ext cx="10075126" cy="40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94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Mesh</vt:lpstr>
      <vt:lpstr>Multivariate deep sequences</vt:lpstr>
      <vt:lpstr>Additional noise channel</vt:lpstr>
      <vt:lpstr>Adding Noise</vt:lpstr>
      <vt:lpstr>Alpha target branch prediction (+noise_2)</vt:lpstr>
      <vt:lpstr>Alpha target branch prediction (Original)</vt:lpstr>
      <vt:lpstr>Full prediction denormalized (+noise_2)</vt:lpstr>
      <vt:lpstr>Full prediction denormalized (original)</vt:lpstr>
      <vt:lpstr>overlay impulse to sine_1</vt:lpstr>
      <vt:lpstr>Alpha target branch prediction (+noise_2 and impulse)</vt:lpstr>
      <vt:lpstr>Alpha target branch prediction (+noise_2 and impulse)</vt:lpstr>
      <vt:lpstr>Full prediction denormalized (+noise_2 and impulse)</vt:lpstr>
      <vt:lpstr>overlay impulse of Combined</vt:lpstr>
      <vt:lpstr>Alpha target branch prediction (+noise_2 and impulse)</vt:lpstr>
      <vt:lpstr>Full prediction denormalized (+noise_2 and impulse)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119</cp:revision>
  <dcterms:created xsi:type="dcterms:W3CDTF">2021-01-27T21:33:03Z</dcterms:created>
  <dcterms:modified xsi:type="dcterms:W3CDTF">2021-02-22T20:41:00Z</dcterms:modified>
</cp:coreProperties>
</file>