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72" r:id="rId6"/>
    <p:sldId id="260" r:id="rId7"/>
    <p:sldId id="270" r:id="rId8"/>
    <p:sldId id="271" r:id="rId9"/>
    <p:sldId id="263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35DC2-81B3-4094-A754-B324BB67CEB4}" v="366" dt="2021-04-13T00:35:36.660"/>
    <p1510:client id="{3894ED79-4822-4F34-83CE-17CD34F1C790}" v="38" dt="2021-04-27T23:49:14.712"/>
    <p1510:client id="{7DC0ABE8-0B4A-4269-8E3F-BC09120FB5D0}" v="745" dt="2021-04-28T16:58:34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ncnmnp/the-indian-movie-database" TargetMode="External"/><Relationship Id="rId2" Type="http://schemas.openxmlformats.org/officeDocument/2006/relationships/hyperlink" Target="https://www.kaggle.com/tmdb/tmdb-movie-meta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rounakbanik/ted-talk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Kepler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Design and UI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51518-F760-4E79-8CE7-72D99CEBD956}"/>
              </a:ext>
            </a:extLst>
          </p:cNvPr>
          <p:cNvSpPr txBox="1"/>
          <p:nvPr/>
        </p:nvSpPr>
        <p:spPr>
          <a:xfrm>
            <a:off x="9547412" y="59615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Gene Olafsen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DAFA-F643-4500-A863-818D8499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Rest and sessions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74DA-6BEC-4292-AECB-F10638A9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REST protocol, based on HTTP is stateless.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Kepler recommendation engine supports multiple, simultaneous, recommendation configurations. Each contained within its own session.</a:t>
            </a:r>
          </a:p>
        </p:txBody>
      </p:sp>
      <p:pic>
        <p:nvPicPr>
          <p:cNvPr id="4" name="Graphic 4" descr="User with solid fill">
            <a:extLst>
              <a:ext uri="{FF2B5EF4-FFF2-40B4-BE49-F238E27FC236}">
                <a16:creationId xmlns:a16="http://schemas.microsoft.com/office/drawing/2014/main" id="{52A7B3D3-71C0-4625-9960-4B3FB850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8873" y="4114802"/>
            <a:ext cx="914400" cy="914400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319F9EF-5B27-4747-A672-6E717A98917E}"/>
              </a:ext>
            </a:extLst>
          </p:cNvPr>
          <p:cNvSpPr/>
          <p:nvPr/>
        </p:nvSpPr>
        <p:spPr>
          <a:xfrm>
            <a:off x="4031165" y="4263483"/>
            <a:ext cx="3754243" cy="613317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SessionId</a:t>
            </a:r>
            <a:r>
              <a:rPr lang="en-US" sz="1400" dirty="0"/>
              <a:t> </a:t>
            </a:r>
          </a:p>
          <a:p>
            <a:pPr algn="ctr"/>
            <a:r>
              <a:rPr lang="en-US" sz="1400" dirty="0">
                <a:latin typeface="Consolas"/>
              </a:rPr>
              <a:t>"e41860f3ff3c450ea61fcd5d9d9f5428"</a:t>
            </a:r>
            <a:endParaRPr lang="en-US" sz="14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C9EDBC3-EF42-4520-AC03-1C9554B56B45}"/>
              </a:ext>
            </a:extLst>
          </p:cNvPr>
          <p:cNvSpPr/>
          <p:nvPr/>
        </p:nvSpPr>
        <p:spPr>
          <a:xfrm>
            <a:off x="8504431" y="3976700"/>
            <a:ext cx="1031486" cy="1198756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Movie</a:t>
            </a:r>
          </a:p>
          <a:p>
            <a:pPr algn="ctr"/>
            <a:r>
              <a:rPr lang="en-US" dirty="0"/>
              <a:t>DB</a:t>
            </a:r>
          </a:p>
        </p:txBody>
      </p:sp>
      <p:pic>
        <p:nvPicPr>
          <p:cNvPr id="7" name="Graphic 4" descr="User with solid fill">
            <a:extLst>
              <a:ext uri="{FF2B5EF4-FFF2-40B4-BE49-F238E27FC236}">
                <a16:creationId xmlns:a16="http://schemas.microsoft.com/office/drawing/2014/main" id="{F2E931FF-F55D-43B4-AE98-F0CA7CE59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0287" y="5471533"/>
            <a:ext cx="914400" cy="914400"/>
          </a:xfrm>
          <a:prstGeom prst="rect">
            <a:avLst/>
          </a:prstGeom>
        </p:spPr>
      </p:pic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16ADF03A-0BE9-496B-8A60-C75B7B9FFC8A}"/>
              </a:ext>
            </a:extLst>
          </p:cNvPr>
          <p:cNvSpPr/>
          <p:nvPr/>
        </p:nvSpPr>
        <p:spPr>
          <a:xfrm>
            <a:off x="4012579" y="5620214"/>
            <a:ext cx="3754243" cy="613317"/>
          </a:xfrm>
          <a:prstGeom prst="snip1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 err="1"/>
              <a:t>SessionId</a:t>
            </a:r>
            <a:r>
              <a:rPr lang="en-US" sz="1400" dirty="0"/>
              <a:t> </a:t>
            </a:r>
          </a:p>
          <a:p>
            <a:pPr algn="ctr"/>
            <a:r>
              <a:rPr lang="en-US" sz="1400" dirty="0">
                <a:latin typeface="Consolas"/>
              </a:rPr>
              <a:t>"33713b9c77594113ac517989396e4249"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5ED61EC-D2AA-474C-93BF-808995E234DD}"/>
              </a:ext>
            </a:extLst>
          </p:cNvPr>
          <p:cNvSpPr/>
          <p:nvPr/>
        </p:nvSpPr>
        <p:spPr>
          <a:xfrm>
            <a:off x="8504430" y="5314846"/>
            <a:ext cx="1031487" cy="1217341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TEDTalk</a:t>
            </a:r>
          </a:p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304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49DB-95CC-4142-B51D-5DC7E1A9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Create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 Session</a:t>
            </a:r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9907EE-D5F7-4EAC-8785-BE61B139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9" y="457144"/>
            <a:ext cx="7882053" cy="60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D49B-45CE-41D8-AB26-7971041B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List Available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Configurations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0DCC5-508B-4846-A17B-674094EC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90" y="541028"/>
            <a:ext cx="7212980" cy="58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22-378E-4093-9F9F-2F754581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Load and Parse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schema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48495B-1838-45E4-964D-B7B41F7F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24" y="1806728"/>
            <a:ext cx="8339689" cy="45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536E-027A-43C4-B857-3440763B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Load and Parse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Example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97AB91-8F39-48EA-B235-6C8408A2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85" y="986628"/>
            <a:ext cx="6772506" cy="56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6E9-69EA-4A5A-9F6E-C99F817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Recommendation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Schema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5BCCEE-5F72-489C-AE0A-DF03F04F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21" y="1754345"/>
            <a:ext cx="8514064" cy="47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1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7E7F-E937-4780-946F-9D8514CD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Recommendation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Example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FB5ECD-492F-4665-8347-B43F097D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83" y="1531520"/>
            <a:ext cx="6929717" cy="5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8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C9AA-DE01-4A54-8644-C5977FB0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Recommendation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D3D7F7-7883-49FD-9D48-682B008C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14" y="1518598"/>
            <a:ext cx="7126940" cy="52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8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E6C7-C9DB-400F-BB23-410F52A4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Recommendation Engine Objective</a:t>
            </a:r>
            <a:endParaRPr lang="en-US"/>
          </a:p>
        </p:txBody>
      </p:sp>
      <p:pic>
        <p:nvPicPr>
          <p:cNvPr id="4" name="Graphic 4" descr="Database with solid fill">
            <a:extLst>
              <a:ext uri="{FF2B5EF4-FFF2-40B4-BE49-F238E27FC236}">
                <a16:creationId xmlns:a16="http://schemas.microsoft.com/office/drawing/2014/main" id="{5683D975-419A-4699-9EEE-DA43FB5554D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291" y="1908463"/>
            <a:ext cx="2092036" cy="2100695"/>
          </a:xfrm>
          <a:prstGeom prst="rect">
            <a:avLst/>
          </a:prstGeom>
        </p:spPr>
      </p:pic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0E752B49-969F-46C7-AF53-204993F5D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072" y="2105891"/>
            <a:ext cx="1702376" cy="1702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4A32C-67EB-4DD0-929A-188D142FF282}"/>
              </a:ext>
            </a:extLst>
          </p:cNvPr>
          <p:cNvSpPr/>
          <p:nvPr/>
        </p:nvSpPr>
        <p:spPr>
          <a:xfrm flipH="1">
            <a:off x="3370117" y="4435186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1A19-0F78-43B3-AFED-85530EE5292A}"/>
              </a:ext>
            </a:extLst>
          </p:cNvPr>
          <p:cNvSpPr/>
          <p:nvPr/>
        </p:nvSpPr>
        <p:spPr>
          <a:xfrm flipH="1">
            <a:off x="3508662" y="4435185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81F52-D94D-4B54-92C7-2F4607DAABFD}"/>
              </a:ext>
            </a:extLst>
          </p:cNvPr>
          <p:cNvSpPr/>
          <p:nvPr/>
        </p:nvSpPr>
        <p:spPr>
          <a:xfrm flipH="1">
            <a:off x="3621231" y="4435186"/>
            <a:ext cx="103909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12CB4-0511-41A1-AC89-20121CD85062}"/>
              </a:ext>
            </a:extLst>
          </p:cNvPr>
          <p:cNvSpPr/>
          <p:nvPr/>
        </p:nvSpPr>
        <p:spPr>
          <a:xfrm flipH="1">
            <a:off x="3768435" y="4435185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2CD4CF-E739-4A78-AE56-76B726873DD2}"/>
              </a:ext>
            </a:extLst>
          </p:cNvPr>
          <p:cNvSpPr/>
          <p:nvPr/>
        </p:nvSpPr>
        <p:spPr>
          <a:xfrm flipH="1">
            <a:off x="3898321" y="4435185"/>
            <a:ext cx="103909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32B6D-857C-4EF4-9C18-5B361DC3FD39}"/>
              </a:ext>
            </a:extLst>
          </p:cNvPr>
          <p:cNvSpPr/>
          <p:nvPr/>
        </p:nvSpPr>
        <p:spPr>
          <a:xfrm flipH="1">
            <a:off x="4062844" y="4435185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866C8-87FE-4621-A6A8-567358CDEE19}"/>
              </a:ext>
            </a:extLst>
          </p:cNvPr>
          <p:cNvSpPr/>
          <p:nvPr/>
        </p:nvSpPr>
        <p:spPr>
          <a:xfrm flipH="1">
            <a:off x="4201389" y="4435184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FEE13-0F56-4CEC-B386-557A1DE1CA5A}"/>
              </a:ext>
            </a:extLst>
          </p:cNvPr>
          <p:cNvSpPr/>
          <p:nvPr/>
        </p:nvSpPr>
        <p:spPr>
          <a:xfrm flipH="1">
            <a:off x="4313958" y="4435185"/>
            <a:ext cx="181840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Graphic 4" descr="Database with solid fill">
            <a:extLst>
              <a:ext uri="{FF2B5EF4-FFF2-40B4-BE49-F238E27FC236}">
                <a16:creationId xmlns:a16="http://schemas.microsoft.com/office/drawing/2014/main" id="{0699AB66-6825-4388-8C29-AA4221F0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077" y="4069772"/>
            <a:ext cx="2092036" cy="2100695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B71F1F2B-502D-4F17-A5F5-A4C2406936AD}"/>
              </a:ext>
            </a:extLst>
          </p:cNvPr>
          <p:cNvSpPr txBox="1"/>
          <p:nvPr/>
        </p:nvSpPr>
        <p:spPr>
          <a:xfrm>
            <a:off x="1061605" y="2905991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Person Profile Data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E2AE219A-F9C3-4120-9AC2-92F6B8DA0DDF}"/>
              </a:ext>
            </a:extLst>
          </p:cNvPr>
          <p:cNvSpPr txBox="1"/>
          <p:nvPr/>
        </p:nvSpPr>
        <p:spPr>
          <a:xfrm>
            <a:off x="1087582" y="4940877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Product Data</a:t>
            </a:r>
          </a:p>
        </p:txBody>
      </p:sp>
      <p:pic>
        <p:nvPicPr>
          <p:cNvPr id="17" name="Graphic 18" descr="Single gear with solid fill">
            <a:extLst>
              <a:ext uri="{FF2B5EF4-FFF2-40B4-BE49-F238E27FC236}">
                <a16:creationId xmlns:a16="http://schemas.microsoft.com/office/drawing/2014/main" id="{BDBCF2AC-0BFF-47FF-AD47-0A2FEF65F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3391" y="2079914"/>
            <a:ext cx="1624445" cy="1624445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74C69049-FD96-4D7B-A2EE-BFE64F4E8A2B}"/>
              </a:ext>
            </a:extLst>
          </p:cNvPr>
          <p:cNvSpPr txBox="1"/>
          <p:nvPr/>
        </p:nvSpPr>
        <p:spPr>
          <a:xfrm>
            <a:off x="7356765" y="2715491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Configuration</a:t>
            </a:r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AAA6D355-8B82-4661-9907-835EABA85A3C}"/>
              </a:ext>
            </a:extLst>
          </p:cNvPr>
          <p:cNvSpPr/>
          <p:nvPr/>
        </p:nvSpPr>
        <p:spPr>
          <a:xfrm>
            <a:off x="6223288" y="2447924"/>
            <a:ext cx="917863" cy="917863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Graphic 18" descr="Single gear with solid fill">
            <a:extLst>
              <a:ext uri="{FF2B5EF4-FFF2-40B4-BE49-F238E27FC236}">
                <a16:creationId xmlns:a16="http://schemas.microsoft.com/office/drawing/2014/main" id="{4B324F09-8D08-43B1-8E06-EB051D256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6686" y="4253345"/>
            <a:ext cx="1624445" cy="1624445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EE1C9A98-02F1-49B6-ABDA-4ED45D1290EC}"/>
              </a:ext>
            </a:extLst>
          </p:cNvPr>
          <p:cNvSpPr txBox="1"/>
          <p:nvPr/>
        </p:nvSpPr>
        <p:spPr>
          <a:xfrm>
            <a:off x="7400060" y="4888922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Configuration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AD2AB784-F8BE-48B9-9DB8-673716F4ECE0}"/>
              </a:ext>
            </a:extLst>
          </p:cNvPr>
          <p:cNvSpPr/>
          <p:nvPr/>
        </p:nvSpPr>
        <p:spPr>
          <a:xfrm>
            <a:off x="6266583" y="4621355"/>
            <a:ext cx="917863" cy="917863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72DC-4CF6-45E4-B78D-A35F0B3F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Sample Data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97E1-9751-450F-A92E-BC63B3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TMDB 5000 Movie Dataset | Kaggle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The Indian Movie Database | Kaggle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4"/>
              </a:rPr>
              <a:t>TED Talks | Kaggle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476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AA6-8F4B-4F21-BA1E-03374B1A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013" y="609600"/>
            <a:ext cx="47243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Object model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0CBE7-D982-4336-A29A-86DAEBE8ADF0}"/>
              </a:ext>
            </a:extLst>
          </p:cNvPr>
          <p:cNvSpPr/>
          <p:nvPr/>
        </p:nvSpPr>
        <p:spPr>
          <a:xfrm>
            <a:off x="349623" y="291352"/>
            <a:ext cx="1156447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EC858-C48C-4F40-B24C-F9946D12E2A0}"/>
              </a:ext>
            </a:extLst>
          </p:cNvPr>
          <p:cNvSpPr/>
          <p:nvPr/>
        </p:nvSpPr>
        <p:spPr>
          <a:xfrm>
            <a:off x="708211" y="838199"/>
            <a:ext cx="1452282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 Session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E36C9-2448-4B02-BF67-EB0FF40F57C3}"/>
              </a:ext>
            </a:extLst>
          </p:cNvPr>
          <p:cNvSpPr/>
          <p:nvPr/>
        </p:nvSpPr>
        <p:spPr>
          <a:xfrm>
            <a:off x="896470" y="1376082"/>
            <a:ext cx="1407458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ConfigMgr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28317-4A44-4495-8868-3B4461A0A778}"/>
              </a:ext>
            </a:extLst>
          </p:cNvPr>
          <p:cNvSpPr/>
          <p:nvPr/>
        </p:nvSpPr>
        <p:spPr>
          <a:xfrm>
            <a:off x="1120587" y="1851211"/>
            <a:ext cx="1156447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Audit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C1E3B-5F64-4A81-BC43-231C8FDB8442}"/>
              </a:ext>
            </a:extLst>
          </p:cNvPr>
          <p:cNvSpPr/>
          <p:nvPr/>
        </p:nvSpPr>
        <p:spPr>
          <a:xfrm>
            <a:off x="1138517" y="2658034"/>
            <a:ext cx="1703294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 DataFile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136B3-72E3-4678-9061-611F2FB875E5}"/>
              </a:ext>
            </a:extLst>
          </p:cNvPr>
          <p:cNvSpPr/>
          <p:nvPr/>
        </p:nvSpPr>
        <p:spPr>
          <a:xfrm>
            <a:off x="1147481" y="3904129"/>
            <a:ext cx="1272988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Transform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244C2-7157-4F25-86CC-71A111358AA0}"/>
              </a:ext>
            </a:extLst>
          </p:cNvPr>
          <p:cNvSpPr/>
          <p:nvPr/>
        </p:nvSpPr>
        <p:spPr>
          <a:xfrm>
            <a:off x="1147482" y="4710952"/>
            <a:ext cx="1156447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Analyze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11178-D138-45DC-86B8-8E180622188A}"/>
              </a:ext>
            </a:extLst>
          </p:cNvPr>
          <p:cNvSpPr/>
          <p:nvPr/>
        </p:nvSpPr>
        <p:spPr>
          <a:xfrm>
            <a:off x="1147481" y="5939118"/>
            <a:ext cx="1775010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Recommend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8207E4-330E-4F0E-A09B-61434C8039C8}"/>
              </a:ext>
            </a:extLst>
          </p:cNvPr>
          <p:cNvSpPr/>
          <p:nvPr/>
        </p:nvSpPr>
        <p:spPr>
          <a:xfrm>
            <a:off x="1703293" y="2980762"/>
            <a:ext cx="2348751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 WorkingColumn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9CDFD-D605-4BAA-8525-7F9891A50A0F}"/>
              </a:ext>
            </a:extLst>
          </p:cNvPr>
          <p:cNvSpPr/>
          <p:nvPr/>
        </p:nvSpPr>
        <p:spPr>
          <a:xfrm>
            <a:off x="1703293" y="3411068"/>
            <a:ext cx="2411503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1-*CombineColum</a:t>
            </a:r>
            <a:r>
              <a:rPr lang="en-US" dirty="0"/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5C5-3137-487F-B58C-028F56A9E4B9}"/>
              </a:ext>
            </a:extLst>
          </p:cNvPr>
          <p:cNvSpPr/>
          <p:nvPr/>
        </p:nvSpPr>
        <p:spPr>
          <a:xfrm>
            <a:off x="1721222" y="6279776"/>
            <a:ext cx="2635623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RecommendColumn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077CD-99BE-44A8-A0FA-4F14040AD05D}"/>
              </a:ext>
            </a:extLst>
          </p:cNvPr>
          <p:cNvSpPr/>
          <p:nvPr/>
        </p:nvSpPr>
        <p:spPr>
          <a:xfrm>
            <a:off x="1622611" y="2164976"/>
            <a:ext cx="1550894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 Messag</a:t>
            </a:r>
            <a:r>
              <a:rPr lang="en-US" dirty="0"/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BA04B-9D18-4AD1-B990-C995F67ED422}"/>
              </a:ext>
            </a:extLst>
          </p:cNvPr>
          <p:cNvSpPr/>
          <p:nvPr/>
        </p:nvSpPr>
        <p:spPr>
          <a:xfrm>
            <a:off x="1712257" y="4226857"/>
            <a:ext cx="2850776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 TransformInstruction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A789C2-1929-4E81-9C2E-AEEEE1A11B23}"/>
              </a:ext>
            </a:extLst>
          </p:cNvPr>
          <p:cNvSpPr/>
          <p:nvPr/>
        </p:nvSpPr>
        <p:spPr>
          <a:xfrm>
            <a:off x="1703291" y="5490881"/>
            <a:ext cx="1954307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 SparseStack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C0A6F-8BCE-4B70-94A2-99C80ADDBF86}"/>
              </a:ext>
            </a:extLst>
          </p:cNvPr>
          <p:cNvSpPr/>
          <p:nvPr/>
        </p:nvSpPr>
        <p:spPr>
          <a:xfrm>
            <a:off x="1703292" y="5078504"/>
            <a:ext cx="2850776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1-* VectorizeInstruction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5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EB38-62A6-496F-889C-5D7E41DE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COnfiguration -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multiple file source</a:t>
            </a:r>
            <a:endParaRPr lang="en-US"/>
          </a:p>
        </p:txBody>
      </p:sp>
      <p:pic>
        <p:nvPicPr>
          <p:cNvPr id="4" name="Graphic 4" descr="Document with solid fill">
            <a:extLst>
              <a:ext uri="{FF2B5EF4-FFF2-40B4-BE49-F238E27FC236}">
                <a16:creationId xmlns:a16="http://schemas.microsoft.com/office/drawing/2014/main" id="{11D36B41-A246-42F2-9128-19F4F3EE6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042" y="2724067"/>
            <a:ext cx="914400" cy="914400"/>
          </a:xfrm>
        </p:spPr>
      </p:pic>
      <p:pic>
        <p:nvPicPr>
          <p:cNvPr id="6" name="Graphic 4" descr="Document with solid fill">
            <a:extLst>
              <a:ext uri="{FF2B5EF4-FFF2-40B4-BE49-F238E27FC236}">
                <a16:creationId xmlns:a16="http://schemas.microsoft.com/office/drawing/2014/main" id="{1037C606-A121-4E37-B1CE-7610D390C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8515" y="410310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3767B-D445-415A-A609-C2FC760B70F3}"/>
              </a:ext>
            </a:extLst>
          </p:cNvPr>
          <p:cNvSpPr txBox="1"/>
          <p:nvPr/>
        </p:nvSpPr>
        <p:spPr>
          <a:xfrm>
            <a:off x="2614961" y="3042425"/>
            <a:ext cx="34215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tmdb_5000_credits.csv</a:t>
            </a:r>
            <a:endParaRPr lang="en-US"/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6225-ABA5-4968-B67F-9930B6FA137C}"/>
              </a:ext>
            </a:extLst>
          </p:cNvPr>
          <p:cNvSpPr txBox="1"/>
          <p:nvPr/>
        </p:nvSpPr>
        <p:spPr>
          <a:xfrm>
            <a:off x="2614961" y="4389863"/>
            <a:ext cx="34215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tmdb_5000_movies.csv</a:t>
            </a:r>
          </a:p>
          <a:p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7DA81DC-CAFC-42E4-8E6A-025B50D87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737" y="265772"/>
            <a:ext cx="3059525" cy="63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2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43C6-0A00-4E1F-96EF-70AE237C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Welcome Page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CC0E0D-394A-4F64-976F-8854C2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59" y="676502"/>
            <a:ext cx="7205327" cy="56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FEB2-1170-4281-9877-8507BB41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Configuration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Editor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E62B55-62FB-40D5-A667-F088B560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8" y="220611"/>
            <a:ext cx="6920752" cy="64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9BBC-7C22-4A69-B955-9AD42AB1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Recommender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Page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9BF0634-E5A5-4579-B371-9084A949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53" y="118328"/>
            <a:ext cx="7019364" cy="66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6768-CAAC-4EAB-8EDF-3EBE4AFF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swagger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DB6754-21FB-4991-86B0-B9ED9A53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27" y="504339"/>
            <a:ext cx="7250150" cy="61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60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Mesh</vt:lpstr>
      <vt:lpstr>Kepler</vt:lpstr>
      <vt:lpstr>Recommendation Engine Objective</vt:lpstr>
      <vt:lpstr>Sample Data sets</vt:lpstr>
      <vt:lpstr>Object model</vt:lpstr>
      <vt:lpstr>COnfiguration - multiple file source</vt:lpstr>
      <vt:lpstr>Welcome Page</vt:lpstr>
      <vt:lpstr>Configuration Editor</vt:lpstr>
      <vt:lpstr>Recommender Page</vt:lpstr>
      <vt:lpstr>swagger</vt:lpstr>
      <vt:lpstr>Rest and sessions</vt:lpstr>
      <vt:lpstr>Create a Session</vt:lpstr>
      <vt:lpstr>List Available Configurations</vt:lpstr>
      <vt:lpstr>Load and Parse schema</vt:lpstr>
      <vt:lpstr>Load and Parse Example</vt:lpstr>
      <vt:lpstr>Recommendation Schema</vt:lpstr>
      <vt:lpstr>Recommendation Example</vt:lpstr>
      <vt:lpstr>Recommendation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257</cp:revision>
  <dcterms:created xsi:type="dcterms:W3CDTF">2021-04-12T18:07:05Z</dcterms:created>
  <dcterms:modified xsi:type="dcterms:W3CDTF">2021-05-13T00:48:43Z</dcterms:modified>
</cp:coreProperties>
</file>