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eff865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eff865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eff865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eff865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eff865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feff865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eff865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eff865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feff865a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feff865a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eff865a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eff865a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feff865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feff865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eff865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eff865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eff865a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eff865a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eff865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eff865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eff865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eff865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feff865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feff865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eff865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eff865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eff865a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eff865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Building our website</a:t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96400" y="1626175"/>
            <a:ext cx="85206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Char char="●"/>
            </a:pPr>
            <a:r>
              <a:rPr lang="fr">
                <a:solidFill>
                  <a:srgbClr val="073763"/>
                </a:solidFill>
              </a:rPr>
              <a:t>The ✨aesthetic✨</a:t>
            </a:r>
            <a:endParaRPr>
              <a:solidFill>
                <a:srgbClr val="07376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Char char="●"/>
            </a:pPr>
            <a:r>
              <a:rPr lang="fr">
                <a:solidFill>
                  <a:srgbClr val="073763"/>
                </a:solidFill>
              </a:rPr>
              <a:t>Plan </a:t>
            </a:r>
            <a:r>
              <a:rPr lang="fr">
                <a:solidFill>
                  <a:srgbClr val="073763"/>
                </a:solidFill>
              </a:rPr>
              <a:t>🗺️</a:t>
            </a:r>
            <a:endParaRPr>
              <a:solidFill>
                <a:srgbClr val="07376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Char char="●"/>
            </a:pPr>
            <a:r>
              <a:rPr lang="fr">
                <a:solidFill>
                  <a:srgbClr val="073763"/>
                </a:solidFill>
              </a:rPr>
              <a:t>Priorities </a:t>
            </a:r>
            <a:r>
              <a:rPr lang="fr">
                <a:solidFill>
                  <a:srgbClr val="073763"/>
                </a:solidFill>
              </a:rPr>
              <a:t>🧭</a:t>
            </a:r>
            <a:endParaRPr>
              <a:solidFill>
                <a:srgbClr val="07376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Char char="●"/>
            </a:pPr>
            <a:r>
              <a:rPr lang="fr">
                <a:solidFill>
                  <a:srgbClr val="073763"/>
                </a:solidFill>
              </a:rPr>
              <a:t>Next tasks 👩‍💻</a:t>
            </a:r>
            <a:endParaRPr>
              <a:solidFill>
                <a:srgbClr val="07376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Char char="●"/>
            </a:pPr>
            <a:r>
              <a:rPr lang="fr">
                <a:solidFill>
                  <a:srgbClr val="073763"/>
                </a:solidFill>
              </a:rPr>
              <a:t>Ressources </a:t>
            </a:r>
            <a:r>
              <a:rPr lang="fr">
                <a:solidFill>
                  <a:srgbClr val="073763"/>
                </a:solidFill>
              </a:rPr>
              <a:t>📚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93600" y="10323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5075" y="9958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548800" y="1678075"/>
            <a:ext cx="3203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Feeling lost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75075" y="1356900"/>
            <a:ext cx="4421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Is NeuroX for me?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important ressourses (klinke’s mail, labs, nx page, epfl admission page, important ppl in the section)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students’ experiences (3 testimonies + link to reddit)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FAQ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Learning ressources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course detail (what each brings to NX students precisely)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Neuroscience 101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Microtechnics 101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Programming 101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75075" y="9958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548800" y="1678075"/>
            <a:ext cx="320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Newsletter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75075" y="1356900"/>
            <a:ext cx="442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X frequency, have a newsletter about the field and the school. Send it via mail + add it on the website. Cool to make people discover labs and companies</a:t>
            </a:r>
            <a:endParaRPr sz="1800">
              <a:solidFill>
                <a:srgbClr val="073763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75075" y="1356900"/>
            <a:ext cx="4421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X frequency, have a newsletter about the field and the school. Send it via mail + add it on the website. Cool to make people discover labs and companies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idea of sections: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prof at epfl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prof in the world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company 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founding paper summary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new discoveries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75075" y="9958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548800" y="1678075"/>
            <a:ext cx="320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Students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75075" y="1356900"/>
            <a:ext cx="4421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quick on website survey to know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where people are from (nationality, university, field)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where they want to go (accademia, industry)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how</a:t>
            </a:r>
            <a:r>
              <a:rPr lang="fr" sz="1800">
                <a:solidFill>
                  <a:srgbClr val="073763"/>
                </a:solidFill>
              </a:rPr>
              <a:t> long they intend to stay at epfl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start date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Display results from survey, promote cohesion, if you’re from Portugal and you see that 5 people are to you might want to come to the events more!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75075" y="9958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548800" y="1678075"/>
            <a:ext cx="320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Labs &amp; companies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75075" y="1356900"/>
            <a:ext cx="4421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List of labs at EPFL and detail on the field (tags)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List of labs in the europe and the world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Company list, with basic info about them, and potentially a testimony of someone who did a project there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Interviews of PIs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311700" y="272000"/>
            <a:ext cx="85206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priorities </a:t>
            </a:r>
            <a:r>
              <a:rPr lang="fr" sz="4800">
                <a:solidFill>
                  <a:srgbClr val="073763"/>
                </a:solidFill>
              </a:rPr>
              <a:t>🧭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9125" y="1242475"/>
            <a:ext cx="415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Char char="●"/>
            </a:pPr>
            <a:r>
              <a:rPr lang="fr" sz="2200">
                <a:solidFill>
                  <a:srgbClr val="980000"/>
                </a:solidFill>
              </a:rPr>
              <a:t>ASAP </a:t>
            </a:r>
            <a:endParaRPr sz="2200">
              <a:solidFill>
                <a:srgbClr val="98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fr" sz="2200">
                <a:solidFill>
                  <a:srgbClr val="666666"/>
                </a:solidFill>
              </a:rPr>
              <a:t>Can wait next semester/year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84875" y="1242475"/>
            <a:ext cx="4859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 </a:t>
            </a:r>
            <a:r>
              <a:rPr lang="fr" sz="900">
                <a:solidFill>
                  <a:srgbClr val="073763"/>
                </a:solidFill>
              </a:rPr>
              <a:t>might be unnecessary</a:t>
            </a:r>
            <a:endParaRPr sz="9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Char char="●"/>
            </a:pPr>
            <a:r>
              <a:rPr lang="fr" sz="1800">
                <a:solidFill>
                  <a:srgbClr val="D5A6BD"/>
                </a:solidFill>
              </a:rPr>
              <a:t>Hoodies &amp; merch</a:t>
            </a:r>
            <a:endParaRPr sz="1800">
              <a:solidFill>
                <a:srgbClr val="D5A6B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 → </a:t>
            </a:r>
            <a:r>
              <a:rPr lang="fr" sz="1800">
                <a:solidFill>
                  <a:srgbClr val="980000"/>
                </a:solidFill>
              </a:rPr>
              <a:t>Is NeuroX for me, when do registrations start?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 → can start next semester?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 → can start in whatsapp?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Labs &amp; companies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311700" y="272000"/>
            <a:ext cx="85206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next tasks </a:t>
            </a:r>
            <a:r>
              <a:rPr lang="fr" sz="4800">
                <a:solidFill>
                  <a:srgbClr val="073763"/>
                </a:solidFill>
              </a:rPr>
              <a:t>👩‍💻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1345400"/>
            <a:ext cx="48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✨aesthetic✨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3700" y="149830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What we have:</a:t>
            </a:r>
            <a:endParaRPr b="1" sz="1800">
              <a:solidFill>
                <a:srgbClr val="07376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74" y="1242475"/>
            <a:ext cx="6349676" cy="3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✨aesthetic✨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83700" y="1498300"/>
            <a:ext cx="526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What I would’ve</a:t>
            </a:r>
            <a:endParaRPr b="1"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liked to have: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fr" sz="1800">
                <a:solidFill>
                  <a:srgbClr val="073763"/>
                </a:solidFill>
              </a:rPr>
              <a:t>dynamic 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fr" sz="1800">
                <a:solidFill>
                  <a:srgbClr val="073763"/>
                </a:solidFill>
              </a:rPr>
              <a:t>“real” website</a:t>
            </a:r>
            <a:endParaRPr b="1" sz="1800">
              <a:solidFill>
                <a:srgbClr val="073763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675" y="1220200"/>
            <a:ext cx="5091599" cy="35377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83700" y="3048500"/>
            <a:ext cx="220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980000"/>
                </a:solidFill>
              </a:rPr>
              <a:t>Issue: </a:t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fr" sz="1800">
                <a:solidFill>
                  <a:srgbClr val="980000"/>
                </a:solidFill>
              </a:rPr>
              <a:t>I would have to move out of WordPress</a:t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fr" sz="1800">
                <a:solidFill>
                  <a:srgbClr val="980000"/>
                </a:solidFill>
              </a:rPr>
              <a:t>Time</a:t>
            </a:r>
            <a:endParaRPr b="1"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✨aesthetic✨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3700" y="1498300"/>
            <a:ext cx="526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What I would’ve</a:t>
            </a:r>
            <a:endParaRPr b="1"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liked to have: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fr" sz="1800">
                <a:solidFill>
                  <a:srgbClr val="073763"/>
                </a:solidFill>
              </a:rPr>
              <a:t>dynamic 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fr" sz="1800">
                <a:solidFill>
                  <a:srgbClr val="073763"/>
                </a:solidFill>
              </a:rPr>
              <a:t>“real” website</a:t>
            </a:r>
            <a:endParaRPr b="1" sz="1800">
              <a:solidFill>
                <a:srgbClr val="07376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83700" y="3048500"/>
            <a:ext cx="220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980000"/>
                </a:solidFill>
              </a:rPr>
              <a:t>Issue: </a:t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fr" sz="1800">
                <a:solidFill>
                  <a:srgbClr val="980000"/>
                </a:solidFill>
              </a:rPr>
              <a:t>I would have to move out of WordPress</a:t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fr" sz="1800">
                <a:solidFill>
                  <a:srgbClr val="980000"/>
                </a:solidFill>
              </a:rPr>
              <a:t>Time</a:t>
            </a:r>
            <a:endParaRPr b="1" sz="1800">
              <a:solidFill>
                <a:srgbClr val="98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50" y="1310525"/>
            <a:ext cx="5929149" cy="31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984000" y="867900"/>
            <a:ext cx="31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E.g. AESV’s website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5075" y="12516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As of now: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54375" y="1842525"/>
            <a:ext cx="1809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Meet the team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NSNX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5075" y="12516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48800" y="1678075"/>
            <a:ext cx="320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Events &amp; collabs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75075" y="1678075"/>
            <a:ext cx="320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Past events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Upcomming events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timeline manner, with tags (company, lab, social…)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Want to collaborate?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75075" y="12516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548800" y="1678075"/>
            <a:ext cx="320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The association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75075" y="1678075"/>
            <a:ext cx="442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About us: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What are we? About + history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Who are we? Detail association roles + join form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What do we do?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Committee: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Our faces + join form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Official Documents: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-"/>
            </a:pPr>
            <a:r>
              <a:rPr lang="fr" sz="1800">
                <a:solidFill>
                  <a:srgbClr val="073763"/>
                </a:solidFill>
              </a:rPr>
              <a:t>Statuses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75075" y="12516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548800" y="1678075"/>
            <a:ext cx="320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Hoodies &amp; merch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Contact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75075" y="1678075"/>
            <a:ext cx="44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⇒ Definitely not for this year, potentially cannot if we stay on EPFL’s website…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8" y="68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plan </a:t>
            </a:r>
            <a:r>
              <a:rPr lang="fr" sz="4800">
                <a:solidFill>
                  <a:srgbClr val="073763"/>
                </a:solidFill>
              </a:rPr>
              <a:t>🗺️</a:t>
            </a:r>
            <a:endParaRPr sz="48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75075" y="1251600"/>
            <a:ext cx="18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Detail: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031000" y="12516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What could be cool:</a:t>
            </a:r>
            <a:endParaRPr sz="2200">
              <a:solidFill>
                <a:srgbClr val="073763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48800" y="1678075"/>
            <a:ext cx="3203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(Home)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Events &amp; collabs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The association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fr" sz="1800">
                <a:solidFill>
                  <a:srgbClr val="073763"/>
                </a:solidFill>
              </a:rPr>
              <a:t>Hoodies &amp; merch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fr" sz="1800">
                <a:solidFill>
                  <a:srgbClr val="980000"/>
                </a:solidFill>
              </a:rPr>
              <a:t>Contact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Feeling lost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Newsletter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 sz="1800">
                <a:solidFill>
                  <a:srgbClr val="666666"/>
                </a:solidFill>
              </a:rPr>
              <a:t>Labs &amp; companies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75075" y="1678075"/>
            <a:ext cx="44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73763"/>
                </a:solidFill>
              </a:rPr>
              <a:t>General info with email + social media + Klinke’s email + NeuroX page</a:t>
            </a:r>
            <a:endParaRPr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