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>
        <p:scale>
          <a:sx n="66" d="100"/>
          <a:sy n="6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C9D74-76B2-46B9-9C86-A262C7A5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8F056-4B86-4C94-B34C-93AD3982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47C1E-A13B-4073-81FD-6D851663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FDE5A-315C-4B9F-9D41-1A4D6F30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978EC-BA45-4F6E-AE87-B6A810CE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90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5FE-18FB-477A-8078-DF595AD6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3FA5AD-229C-4B3E-8B69-8621DB53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53312-E143-42B6-BB04-A4B455F5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44C80-2C09-4BA4-AE95-D328EBB0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016955-7A94-4EDC-B88D-EE5ED715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4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6E5DD-6392-4442-9866-60E2E97B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04E5CE-46D7-49E7-A01C-226FE7E5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FA2FB-583D-42C0-97BA-DEF6C166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60246-E7A5-4571-A672-B9C7959F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1F7AF-EE5A-4F34-AF1F-A9D412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9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7F141-1444-4733-8B89-FA7A7E19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B5DAA-9039-45B2-81B9-6736C486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31750-2953-4807-90DD-908B4F63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5C81E-BE51-480D-A29A-9A4833E5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7C96C-0BC2-4ED4-8AAE-F24FFA0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E9185-D0D2-47EF-A199-C3131ED1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3444F-99E0-483D-810A-44A83E54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CD89-CCF8-4DA0-AA47-36E2CECF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87B6AA-A2CD-462F-B5EE-AEF812EC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122A8-D397-4AE7-90EC-98842FDD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18B81-8E03-4F1D-814F-38154A0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B7F00-2AD7-410D-AC80-5589E1404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BA4B8-0B3D-4D8D-A684-4706ED9F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07301-BF2F-456B-A3A6-9D142D73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7F8A5-448A-4B49-9F3F-39873BC1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185DDE-FA49-49E6-A0C9-2D34F75A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EAA0-FFDA-4FC7-9EA6-274801DC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BC42D-8EE0-499A-812E-565EC5DA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BE038-85FF-4818-9D0E-7056E65C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FA8F18-AB08-4622-8F74-CA57DF93C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C1C0D2-7476-4C7E-BBBE-5FFFB7544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4EA5E0-FA49-4AE9-91C6-4E534662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E6E47E-7C4B-4BF4-933D-16AFE81F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606C1-7FE4-42D3-B5A6-4616D029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0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6CF9E-F615-4F5C-8DF1-967B39C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9AB93C-2298-467A-9663-8264D67F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68E150-AC3D-42BC-AA57-10E6C681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E86B31-760E-47C9-BCB6-CCF26AED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F7F067-7E84-4894-A6E3-3D688340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6928D8-40FE-49A9-881B-3D3E5E7D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E80FA-165F-40D0-B2CC-13EEAE61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9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908FD-43E1-411C-B97C-673B575E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14547-615F-48F0-A2F8-1246BBF7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4C3E04-693A-4669-B220-B2E14265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0C2BC4-29F2-4476-B980-1706512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7CF4D-8FA8-4A80-B38F-0455912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D92D6-63F6-4173-AC73-D76454A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2648D-EF6A-4724-B595-0A5EC0C1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B945B3-CFC9-41ED-B6D9-49890F3E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8553C-1E40-48B0-9864-0856CD9D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D0632-2C78-4534-A41C-18DFF971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37610-93C2-4354-BE66-6518ACC0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ACF53-AE62-4C04-A54D-36227634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C3869-FB29-4E9C-8DC9-F4E25D9B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23F93-580C-43F6-9585-404BBBC4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2A80B-EC23-4CD8-85DA-50E9D9201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F4B9-9224-4753-AD4D-BC1D8174D2CE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7E5A3-78D4-41BE-A7FB-E31683FCF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823A5A-F249-4DB4-AACD-132E5043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F20-78DF-419E-A289-5A6B9212F9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1B10-036D-4CCC-B70E-E726B3913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e executando </a:t>
            </a:r>
            <a:r>
              <a:rPr lang="pt-BR"/>
              <a:t>uma aplicação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B1C41-4014-494C-BC09-FB44D98AC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0A17-4073-4E6B-8B44-91C7712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9779F-CB1D-46AC-B896-DD34E01D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</a:t>
            </a:r>
            <a:r>
              <a:rPr lang="pt-BR" dirty="0" err="1"/>
              <a:t>xampp</a:t>
            </a:r>
            <a:endParaRPr lang="pt-BR" dirty="0"/>
          </a:p>
          <a:p>
            <a:r>
              <a:rPr lang="pt-BR" dirty="0"/>
              <a:t>Dar start no serviço Apache</a:t>
            </a:r>
          </a:p>
          <a:p>
            <a:endParaRPr lang="pt-BR" dirty="0"/>
          </a:p>
          <a:p>
            <a:r>
              <a:rPr lang="pt-BR" dirty="0"/>
              <a:t>Para testar o servidor Apache:</a:t>
            </a:r>
          </a:p>
          <a:p>
            <a:pPr lvl="1"/>
            <a:r>
              <a:rPr lang="pt-BR" dirty="0"/>
              <a:t>Abrir o navegador, digitar </a:t>
            </a:r>
            <a:r>
              <a:rPr lang="pt-BR" dirty="0" err="1"/>
              <a:t>localhost</a:t>
            </a:r>
            <a:r>
              <a:rPr lang="pt-BR" dirty="0"/>
              <a:t> e pressionar a tecla </a:t>
            </a:r>
            <a:r>
              <a:rPr lang="pt-BR" dirty="0" err="1"/>
              <a:t>enter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53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9875-8206-4C9B-B2EB-B02926BA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 com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7B43D-599C-43F5-AA2C-D7D3D915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projeto dentro do diretório </a:t>
            </a:r>
            <a:r>
              <a:rPr lang="pt-BR" dirty="0" err="1"/>
              <a:t>htdocs</a:t>
            </a:r>
            <a:endParaRPr lang="pt-BR" dirty="0"/>
          </a:p>
          <a:p>
            <a:pPr lvl="1"/>
            <a:r>
              <a:rPr lang="pt-BR" dirty="0"/>
              <a:t>(Este computador – C: - </a:t>
            </a:r>
            <a:r>
              <a:rPr lang="pt-BR" dirty="0" err="1"/>
              <a:t>xampp</a:t>
            </a:r>
            <a:r>
              <a:rPr lang="pt-BR" dirty="0"/>
              <a:t> – </a:t>
            </a:r>
            <a:r>
              <a:rPr lang="pt-BR" dirty="0" err="1"/>
              <a:t>htdocs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Exemplo: aula1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1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34F39-6AB3-4CCE-92B0-F06C095B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projeto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85094-08CC-42D4-81DF-139BD240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navegador e digitar:</a:t>
            </a:r>
          </a:p>
          <a:p>
            <a:endParaRPr lang="pt-BR" dirty="0"/>
          </a:p>
          <a:p>
            <a:r>
              <a:rPr lang="pt-BR" dirty="0" err="1"/>
              <a:t>localhost</a:t>
            </a:r>
            <a:r>
              <a:rPr lang="pt-BR" dirty="0"/>
              <a:t>/</a:t>
            </a:r>
            <a:r>
              <a:rPr lang="pt-BR" dirty="0" err="1"/>
              <a:t>nome_do_projeto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localhost</a:t>
            </a:r>
            <a:r>
              <a:rPr lang="pt-BR" dirty="0"/>
              <a:t>/aula1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06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29029-9377-470F-8AAC-37C37EA1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arquivo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4FAAB-D6EA-49EC-BDBE-A85C3F1C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Nome_do_arquivo.php</a:t>
            </a:r>
            <a:endParaRPr lang="pt-BR" dirty="0"/>
          </a:p>
          <a:p>
            <a:endParaRPr lang="pt-BR" dirty="0"/>
          </a:p>
          <a:p>
            <a:r>
              <a:rPr lang="pt-BR" dirty="0"/>
              <a:t>    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        //comentário de uma linha</a:t>
            </a:r>
          </a:p>
          <a:p>
            <a:br>
              <a:rPr lang="pt-BR" dirty="0"/>
            </a:br>
            <a:r>
              <a:rPr lang="pt-BR" dirty="0"/>
              <a:t>        /*</a:t>
            </a:r>
          </a:p>
          <a:p>
            <a:r>
              <a:rPr lang="pt-BR" dirty="0"/>
              <a:t>        comentário </a:t>
            </a:r>
          </a:p>
          <a:p>
            <a:r>
              <a:rPr lang="pt-BR" dirty="0"/>
              <a:t>        de</a:t>
            </a:r>
          </a:p>
          <a:p>
            <a:r>
              <a:rPr lang="pt-BR" dirty="0"/>
              <a:t>        várias</a:t>
            </a:r>
          </a:p>
          <a:p>
            <a:r>
              <a:rPr lang="pt-BR" dirty="0"/>
              <a:t>        linhas</a:t>
            </a:r>
          </a:p>
          <a:p>
            <a:r>
              <a:rPr lang="pt-BR" dirty="0"/>
              <a:t>        */</a:t>
            </a:r>
          </a:p>
          <a:p>
            <a:br>
              <a:rPr lang="pt-BR" dirty="0"/>
            </a:br>
            <a:r>
              <a:rPr lang="pt-BR" dirty="0"/>
              <a:t>        //declaração de variáveis</a:t>
            </a:r>
          </a:p>
          <a:p>
            <a:r>
              <a:rPr lang="pt-BR" dirty="0"/>
              <a:t>        $nome = "João";</a:t>
            </a:r>
          </a:p>
          <a:p>
            <a:br>
              <a:rPr lang="pt-BR" dirty="0"/>
            </a:br>
            <a:r>
              <a:rPr lang="pt-BR" dirty="0"/>
              <a:t>        </a:t>
            </a:r>
            <a:r>
              <a:rPr lang="pt-BR" dirty="0" err="1"/>
              <a:t>echo</a:t>
            </a:r>
            <a:r>
              <a:rPr lang="pt-BR" dirty="0"/>
              <a:t> "Bem-vindo(a) " . $nome;</a:t>
            </a:r>
          </a:p>
          <a:p>
            <a:r>
              <a:rPr lang="pt-BR" dirty="0"/>
              <a:t>    ?&gt;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83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Configurando e executando uma aplicação PHP</vt:lpstr>
      <vt:lpstr>Apresentação do PowerPoint</vt:lpstr>
      <vt:lpstr>Criando um projeto com PHP</vt:lpstr>
      <vt:lpstr>Executando um projeto PHP</vt:lpstr>
      <vt:lpstr>Criando o arquivo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4</cp:revision>
  <dcterms:created xsi:type="dcterms:W3CDTF">2024-02-22T19:05:58Z</dcterms:created>
  <dcterms:modified xsi:type="dcterms:W3CDTF">2024-02-22T19:30:32Z</dcterms:modified>
</cp:coreProperties>
</file>