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3" r:id="rId4"/>
    <p:sldId id="299" r:id="rId5"/>
    <p:sldId id="260" r:id="rId6"/>
    <p:sldId id="259" r:id="rId7"/>
    <p:sldId id="300" r:id="rId8"/>
    <p:sldId id="275" r:id="rId9"/>
    <p:sldId id="268" r:id="rId10"/>
    <p:sldId id="301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swald SemiBold" panose="00000700000000000000" pitchFamily="2" charset="0"/>
      <p:regular r:id="rId26"/>
      <p:bold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  <p:embeddedFont>
      <p:font typeface="Roboto Slab Light" pitchFamily="2" charset="0"/>
      <p:regular r:id="rId36"/>
    </p:embeddedFont>
    <p:embeddedFont>
      <p:font typeface="Rokkitt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660EF-C1D9-4543-88A0-2B697C08E2D4}">
  <a:tblStyle styleId="{E7A660EF-C1D9-4543-88A0-2B697C08E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1b13d63b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1b13d63b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95E82A12-06C5-71BB-994C-E7F7B9F1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>
            <a:extLst>
              <a:ext uri="{FF2B5EF4-FFF2-40B4-BE49-F238E27FC236}">
                <a16:creationId xmlns:a16="http://schemas.microsoft.com/office/drawing/2014/main" id="{7A3DD7D4-0494-021F-86F0-09A807F9C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>
            <a:extLst>
              <a:ext uri="{FF2B5EF4-FFF2-40B4-BE49-F238E27FC236}">
                <a16:creationId xmlns:a16="http://schemas.microsoft.com/office/drawing/2014/main" id="{C7A1428D-4C59-44FE-A834-98B1A765C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0427d54a_0_6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0427d54a_0_6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56D68F98-F7E4-05FC-847A-B808987C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>
            <a:extLst>
              <a:ext uri="{FF2B5EF4-FFF2-40B4-BE49-F238E27FC236}">
                <a16:creationId xmlns:a16="http://schemas.microsoft.com/office/drawing/2014/main" id="{40A18B2A-F892-DD53-15DC-BF5683300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>
            <a:extLst>
              <a:ext uri="{FF2B5EF4-FFF2-40B4-BE49-F238E27FC236}">
                <a16:creationId xmlns:a16="http://schemas.microsoft.com/office/drawing/2014/main" id="{4531F608-6554-0394-B945-E25E7683C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63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30427d54a_0_6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30427d54a_0_6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0427d54a_0_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30427d54a_0_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B281D28C-EA58-8D0A-5B89-B8D30AE3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0427d54a_0_6065:notes">
            <a:extLst>
              <a:ext uri="{FF2B5EF4-FFF2-40B4-BE49-F238E27FC236}">
                <a16:creationId xmlns:a16="http://schemas.microsoft.com/office/drawing/2014/main" id="{6A1DA298-0B78-6C29-B699-A99E466D8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30427d54a_0_6065:notes">
            <a:extLst>
              <a:ext uri="{FF2B5EF4-FFF2-40B4-BE49-F238E27FC236}">
                <a16:creationId xmlns:a16="http://schemas.microsoft.com/office/drawing/2014/main" id="{9154B95D-69B4-8F02-9BB4-E0EF36A40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70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630427d54a_3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630427d54a_3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30427d54a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30427d54a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2987908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1400" y="2075456"/>
            <a:ext cx="6522900" cy="9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11400" y="2827531"/>
            <a:ext cx="5113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 idx="2"/>
          </p:nvPr>
        </p:nvSpPr>
        <p:spPr>
          <a:xfrm>
            <a:off x="3026250" y="137675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2907750" y="168887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 idx="3"/>
          </p:nvPr>
        </p:nvSpPr>
        <p:spPr>
          <a:xfrm>
            <a:off x="3026250" y="28559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2907750" y="316802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54" name="Google Shape;54;p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2" name="Google Shape;62;p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68" name="Google Shape;68;p6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rot="10800000" flipH="1">
            <a:off x="-725450" y="88"/>
            <a:ext cx="7048722" cy="518553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972217" y="51"/>
            <a:ext cx="7199569" cy="222906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12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■"/>
              <a:defRPr sz="12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●"/>
              <a:defRPr sz="12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2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200"/>
            </a:lvl6pPr>
            <a:lvl7pPr marL="3200400" lvl="6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●"/>
              <a:defRPr sz="1200"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○"/>
              <a:defRPr sz="1200"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Open Sans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0" name="Google Shape;90;p7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3" name="Google Shape;93;p7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94" name="Google Shape;94;p7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3325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"/>
          </p:nvPr>
        </p:nvSpPr>
        <p:spPr>
          <a:xfrm>
            <a:off x="6208550" y="2904325"/>
            <a:ext cx="22122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3325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38" name="Google Shape;138;p11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39" name="Google Shape;139;p11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44" name="Google Shape;144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47" name="Google Shape;147;p11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3F3F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 rot="10800000" flipH="1">
            <a:off x="-1474975" y="2370979"/>
            <a:ext cx="8954514" cy="2772522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3684688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1144425" y="2230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6300412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684688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1144425" y="3559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300412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5" name="Google Shape;175;p15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ctrTitle" idx="7"/>
          </p:nvPr>
        </p:nvSpPr>
        <p:spPr>
          <a:xfrm>
            <a:off x="1144575" y="1995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ctrTitle" idx="8"/>
          </p:nvPr>
        </p:nvSpPr>
        <p:spPr>
          <a:xfrm>
            <a:off x="6300425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ctrTitle" idx="9"/>
          </p:nvPr>
        </p:nvSpPr>
        <p:spPr>
          <a:xfrm>
            <a:off x="3684701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ctrTitle" idx="13"/>
          </p:nvPr>
        </p:nvSpPr>
        <p:spPr>
          <a:xfrm>
            <a:off x="1144575" y="3324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ctrTitle" idx="14"/>
          </p:nvPr>
        </p:nvSpPr>
        <p:spPr>
          <a:xfrm>
            <a:off x="6300425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ctrTitle" idx="15"/>
          </p:nvPr>
        </p:nvSpPr>
        <p:spPr>
          <a:xfrm>
            <a:off x="3684701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16" hasCustomPrompt="1"/>
          </p:nvPr>
        </p:nvSpPr>
        <p:spPr>
          <a:xfrm>
            <a:off x="12303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17" hasCustomPrompt="1"/>
          </p:nvPr>
        </p:nvSpPr>
        <p:spPr>
          <a:xfrm>
            <a:off x="3770538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18" hasCustomPrompt="1"/>
          </p:nvPr>
        </p:nvSpPr>
        <p:spPr>
          <a:xfrm>
            <a:off x="63862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19" hasCustomPrompt="1"/>
          </p:nvPr>
        </p:nvSpPr>
        <p:spPr>
          <a:xfrm>
            <a:off x="12303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20" hasCustomPrompt="1"/>
          </p:nvPr>
        </p:nvSpPr>
        <p:spPr>
          <a:xfrm>
            <a:off x="3770538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21" hasCustomPrompt="1"/>
          </p:nvPr>
        </p:nvSpPr>
        <p:spPr>
          <a:xfrm>
            <a:off x="63862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BLANK_1_1_3">
    <p:bg>
      <p:bgPr>
        <a:solidFill>
          <a:srgbClr val="F3F3F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/>
          <p:nvPr/>
        </p:nvSpPr>
        <p:spPr>
          <a:xfrm flipH="1">
            <a:off x="2987908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 rot="10800000" flipH="1">
            <a:off x="-20880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ctrTitle"/>
          </p:nvPr>
        </p:nvSpPr>
        <p:spPr>
          <a:xfrm>
            <a:off x="5589750" y="3340066"/>
            <a:ext cx="2949900" cy="3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 Slab Light"/>
              <a:buNone/>
              <a:defRPr sz="1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1"/>
          </p:nvPr>
        </p:nvSpPr>
        <p:spPr>
          <a:xfrm>
            <a:off x="3328950" y="2093391"/>
            <a:ext cx="52107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262" name="Google Shape;262;p20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SemiBold"/>
              <a:buNone/>
              <a:defRPr sz="24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60" r:id="rId6"/>
    <p:sldLayoutId id="2147483661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ctrTitle"/>
          </p:nvPr>
        </p:nvSpPr>
        <p:spPr>
          <a:xfrm>
            <a:off x="654088" y="1854479"/>
            <a:ext cx="3806400" cy="1237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AniMundo</a:t>
            </a:r>
            <a:endParaRPr dirty="0"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"/>
          </p:nvPr>
        </p:nvSpPr>
        <p:spPr>
          <a:xfrm>
            <a:off x="871124" y="2996826"/>
            <a:ext cx="3231600" cy="6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Fabio Hideki Kuriki Cesare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RA: 01242037</a:t>
            </a:r>
            <a:endParaRPr sz="1600" dirty="0"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4320125" y="4325846"/>
            <a:ext cx="4490700" cy="276975"/>
            <a:chOff x="646450" y="4378600"/>
            <a:chExt cx="4490700" cy="276975"/>
          </a:xfrm>
        </p:grpSpPr>
        <p:cxnSp>
          <p:nvCxnSpPr>
            <p:cNvPr id="330" name="Google Shape;330;p26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26"/>
          <p:cNvSpPr/>
          <p:nvPr/>
        </p:nvSpPr>
        <p:spPr>
          <a:xfrm>
            <a:off x="2380783" y="4002536"/>
            <a:ext cx="781787" cy="139128"/>
          </a:xfrm>
          <a:custGeom>
            <a:avLst/>
            <a:gdLst/>
            <a:ahLst/>
            <a:cxnLst/>
            <a:rect l="l" t="t" r="r" b="b"/>
            <a:pathLst>
              <a:path w="21071" h="4154" extrusionOk="0">
                <a:moveTo>
                  <a:pt x="18995" y="531"/>
                </a:moveTo>
                <a:cubicBezTo>
                  <a:pt x="19848" y="531"/>
                  <a:pt x="20540" y="1227"/>
                  <a:pt x="20540" y="2079"/>
                </a:cubicBezTo>
                <a:cubicBezTo>
                  <a:pt x="20540" y="2931"/>
                  <a:pt x="19848" y="3624"/>
                  <a:pt x="18995" y="3624"/>
                </a:cubicBezTo>
                <a:lnTo>
                  <a:pt x="2076" y="3624"/>
                </a:lnTo>
                <a:cubicBezTo>
                  <a:pt x="1224" y="3624"/>
                  <a:pt x="528" y="2931"/>
                  <a:pt x="528" y="2079"/>
                </a:cubicBezTo>
                <a:cubicBezTo>
                  <a:pt x="528" y="1227"/>
                  <a:pt x="1224" y="531"/>
                  <a:pt x="2076" y="531"/>
                </a:cubicBezTo>
                <a:close/>
                <a:moveTo>
                  <a:pt x="2076" y="1"/>
                </a:moveTo>
                <a:cubicBezTo>
                  <a:pt x="930" y="1"/>
                  <a:pt x="1" y="933"/>
                  <a:pt x="1" y="2079"/>
                </a:cubicBezTo>
                <a:cubicBezTo>
                  <a:pt x="1" y="3221"/>
                  <a:pt x="930" y="4153"/>
                  <a:pt x="2076" y="4153"/>
                </a:cubicBezTo>
                <a:lnTo>
                  <a:pt x="18995" y="4153"/>
                </a:lnTo>
                <a:cubicBezTo>
                  <a:pt x="20137" y="4153"/>
                  <a:pt x="21070" y="3221"/>
                  <a:pt x="21070" y="2079"/>
                </a:cubicBezTo>
                <a:cubicBezTo>
                  <a:pt x="21070" y="933"/>
                  <a:pt x="20137" y="1"/>
                  <a:pt x="18995" y="1"/>
                </a:cubicBezTo>
                <a:close/>
              </a:path>
            </a:pathLst>
          </a:custGeom>
          <a:solidFill>
            <a:srgbClr val="332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A1D09"/>
              </a:solidFill>
            </a:endParaRPr>
          </a:p>
        </p:txBody>
      </p:sp>
      <p:pic>
        <p:nvPicPr>
          <p:cNvPr id="3" name="Imagem 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8CAB4B4B-C20F-6894-D600-3559B98F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57" y="550425"/>
            <a:ext cx="4191635" cy="419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>
          <a:extLst>
            <a:ext uri="{FF2B5EF4-FFF2-40B4-BE49-F238E27FC236}">
              <a16:creationId xmlns:a16="http://schemas.microsoft.com/office/drawing/2014/main" id="{12F216FB-1149-FAA2-A2C9-2281C6B0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9"/>
          <p:cNvSpPr/>
          <p:nvPr/>
        </p:nvSpPr>
        <p:spPr>
          <a:xfrm>
            <a:off x="101325" y="12579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9"/>
          <p:cNvSpPr/>
          <p:nvPr/>
        </p:nvSpPr>
        <p:spPr>
          <a:xfrm>
            <a:off x="749881" y="2779423"/>
            <a:ext cx="4286928" cy="1545215"/>
          </a:xfrm>
          <a:custGeom>
            <a:avLst/>
            <a:gdLst/>
            <a:ahLst/>
            <a:cxnLst/>
            <a:rect l="l" t="t" r="r" b="b"/>
            <a:pathLst>
              <a:path w="82338" h="29680" extrusionOk="0">
                <a:moveTo>
                  <a:pt x="66127" y="0"/>
                </a:moveTo>
                <a:cubicBezTo>
                  <a:pt x="63670" y="0"/>
                  <a:pt x="61202" y="440"/>
                  <a:pt x="58741" y="723"/>
                </a:cubicBezTo>
                <a:cubicBezTo>
                  <a:pt x="58418" y="760"/>
                  <a:pt x="58099" y="792"/>
                  <a:pt x="57779" y="823"/>
                </a:cubicBezTo>
                <a:cubicBezTo>
                  <a:pt x="56980" y="899"/>
                  <a:pt x="56167" y="943"/>
                  <a:pt x="55355" y="943"/>
                </a:cubicBezTo>
                <a:cubicBezTo>
                  <a:pt x="53554" y="943"/>
                  <a:pt x="51751" y="720"/>
                  <a:pt x="50123" y="97"/>
                </a:cubicBezTo>
                <a:cubicBezTo>
                  <a:pt x="49690" y="2941"/>
                  <a:pt x="48718" y="5761"/>
                  <a:pt x="46923" y="8032"/>
                </a:cubicBezTo>
                <a:cubicBezTo>
                  <a:pt x="44922" y="10562"/>
                  <a:pt x="42085" y="12241"/>
                  <a:pt x="39088" y="13336"/>
                </a:cubicBezTo>
                <a:cubicBezTo>
                  <a:pt x="32524" y="15741"/>
                  <a:pt x="25465" y="14992"/>
                  <a:pt x="18629" y="15308"/>
                </a:cubicBezTo>
                <a:cubicBezTo>
                  <a:pt x="12735" y="15577"/>
                  <a:pt x="5418" y="16624"/>
                  <a:pt x="2042" y="22108"/>
                </a:cubicBezTo>
                <a:cubicBezTo>
                  <a:pt x="643" y="24382"/>
                  <a:pt x="1" y="27050"/>
                  <a:pt x="111" y="29680"/>
                </a:cubicBezTo>
                <a:lnTo>
                  <a:pt x="72534" y="29680"/>
                </a:lnTo>
                <a:lnTo>
                  <a:pt x="76537" y="25857"/>
                </a:lnTo>
                <a:cubicBezTo>
                  <a:pt x="80679" y="22028"/>
                  <a:pt x="82337" y="15728"/>
                  <a:pt x="80616" y="10359"/>
                </a:cubicBezTo>
                <a:cubicBezTo>
                  <a:pt x="78891" y="4988"/>
                  <a:pt x="73879" y="829"/>
                  <a:pt x="68285" y="127"/>
                </a:cubicBezTo>
                <a:cubicBezTo>
                  <a:pt x="67566" y="37"/>
                  <a:pt x="66847" y="0"/>
                  <a:pt x="661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49"/>
          <p:cNvSpPr txBox="1">
            <a:spLocks/>
          </p:cNvSpPr>
          <p:nvPr/>
        </p:nvSpPr>
        <p:spPr>
          <a:xfrm>
            <a:off x="4991195" y="1004575"/>
            <a:ext cx="34347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SemiBold"/>
              <a:buNone/>
              <a:defRPr sz="2200" b="0" i="0" u="none" strike="noStrike" cap="none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6000" dirty="0"/>
              <a:t>Obrigado!</a:t>
            </a:r>
          </a:p>
        </p:txBody>
      </p:sp>
      <p:grpSp>
        <p:nvGrpSpPr>
          <p:cNvPr id="2814" name="Google Shape;2814;p49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2815" name="Google Shape;2815;p4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816" name="Google Shape;2816;p4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7" name="Google Shape;2817;p4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8" name="Google Shape;2818;p4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9" name="Google Shape;2819;p4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0" name="Google Shape;2820;p49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821" name="Google Shape;2821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2" name="Google Shape;2822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3" name="Google Shape;2823;p4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824" name="Google Shape;2824;p4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5" name="Google Shape;2825;p4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6" name="Google Shape;2826;p4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827" name="Google Shape;2827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8" name="Google Shape;2828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grpSp>
        <p:nvGrpSpPr>
          <p:cNvPr id="2829" name="Google Shape;2829;p49"/>
          <p:cNvGrpSpPr/>
          <p:nvPr/>
        </p:nvGrpSpPr>
        <p:grpSpPr>
          <a:xfrm>
            <a:off x="0" y="4325846"/>
            <a:ext cx="4490700" cy="276975"/>
            <a:chOff x="646450" y="4378600"/>
            <a:chExt cx="4490700" cy="276975"/>
          </a:xfrm>
        </p:grpSpPr>
        <p:cxnSp>
          <p:nvCxnSpPr>
            <p:cNvPr id="2830" name="Google Shape;2830;p4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1" name="Google Shape;2831;p4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2" name="Google Shape;2832;p4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3" name="Google Shape;2833;p4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4" name="Google Shape;2834;p4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8" name="Picture 2" descr="👏 Mãos Aplaudindo Emoji">
            <a:extLst>
              <a:ext uri="{FF2B5EF4-FFF2-40B4-BE49-F238E27FC236}">
                <a16:creationId xmlns:a16="http://schemas.microsoft.com/office/drawing/2014/main" id="{45BE500F-2463-7536-527C-9EF9D6D2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4" y="976666"/>
            <a:ext cx="2806351" cy="28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0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30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1057161" y="1215717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3597287" y="1198650"/>
            <a:ext cx="1949400" cy="2674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6137413" y="1198650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pic>
        <p:nvPicPr>
          <p:cNvPr id="14" name="Imagem 13" descr="Steven Universe Future (TV Mini Series 2019–2020) - IMDb">
            <a:extLst>
              <a:ext uri="{FF2B5EF4-FFF2-40B4-BE49-F238E27FC236}">
                <a16:creationId xmlns:a16="http://schemas.microsoft.com/office/drawing/2014/main" id="{5B7627E3-ED6B-2284-1909-21CE8525E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14" y="1459094"/>
            <a:ext cx="1671099" cy="250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 descr="Inside Out | Disney Movies">
            <a:extLst>
              <a:ext uri="{FF2B5EF4-FFF2-40B4-BE49-F238E27FC236}">
                <a16:creationId xmlns:a16="http://schemas.microsoft.com/office/drawing/2014/main" id="{6E4A95B9-E51A-569B-6C5E-F628387176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13" y="1462537"/>
            <a:ext cx="1670400" cy="25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o a prática de atividade física pode ajudar no desenvolvimento  sustentável com foco na saúde e bem-estar? – MoveAge">
            <a:extLst>
              <a:ext uri="{FF2B5EF4-FFF2-40B4-BE49-F238E27FC236}">
                <a16:creationId xmlns:a16="http://schemas.microsoft.com/office/drawing/2014/main" id="{4C80B0D7-41DE-A8A2-1DB7-69C6EA9E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57" y="1459094"/>
            <a:ext cx="1656886" cy="165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E0B124A-5170-3DCA-98CC-6D3F7F9AD872}"/>
              </a:ext>
            </a:extLst>
          </p:cNvPr>
          <p:cNvSpPr txBox="1"/>
          <p:nvPr/>
        </p:nvSpPr>
        <p:spPr>
          <a:xfrm>
            <a:off x="1321900" y="4088252"/>
            <a:ext cx="141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 apresentados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A3BDBBC-406A-6D5E-1C37-A911EC35C063}"/>
              </a:ext>
            </a:extLst>
          </p:cNvPr>
          <p:cNvSpPr txBox="1"/>
          <p:nvPr/>
        </p:nvSpPr>
        <p:spPr>
          <a:xfrm>
            <a:off x="6402178" y="4147433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Sentimentos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58591F5-815C-5713-D540-971825112A05}"/>
              </a:ext>
            </a:extLst>
          </p:cNvPr>
          <p:cNvSpPr txBox="1"/>
          <p:nvPr/>
        </p:nvSpPr>
        <p:spPr>
          <a:xfrm>
            <a:off x="3856039" y="3343592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Meta 3.4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3"/>
          <p:cNvGrpSpPr/>
          <p:nvPr/>
        </p:nvGrpSpPr>
        <p:grpSpPr>
          <a:xfrm>
            <a:off x="1947937" y="1457961"/>
            <a:ext cx="3011100" cy="2156700"/>
            <a:chOff x="2598662" y="1457961"/>
            <a:chExt cx="3011100" cy="2156700"/>
          </a:xfrm>
        </p:grpSpPr>
        <p:cxnSp>
          <p:nvCxnSpPr>
            <p:cNvPr id="792" name="Google Shape;792;p33"/>
            <p:cNvCxnSpPr/>
            <p:nvPr/>
          </p:nvCxnSpPr>
          <p:spPr>
            <a:xfrm>
              <a:off x="2598662" y="2536311"/>
              <a:ext cx="301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3"/>
            <p:cNvCxnSpPr/>
            <p:nvPr/>
          </p:nvCxnSpPr>
          <p:spPr>
            <a:xfrm>
              <a:off x="5609762" y="1457961"/>
              <a:ext cx="0" cy="21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da Vida</a:t>
            </a:r>
            <a:endParaRPr dirty="0"/>
          </a:p>
        </p:txBody>
      </p:sp>
      <p:grpSp>
        <p:nvGrpSpPr>
          <p:cNvPr id="785" name="Google Shape;785;p33"/>
          <p:cNvGrpSpPr/>
          <p:nvPr/>
        </p:nvGrpSpPr>
        <p:grpSpPr>
          <a:xfrm>
            <a:off x="-12" y="4498321"/>
            <a:ext cx="4490700" cy="276975"/>
            <a:chOff x="646450" y="4378600"/>
            <a:chExt cx="4490700" cy="276975"/>
          </a:xfrm>
        </p:grpSpPr>
        <p:cxnSp>
          <p:nvCxnSpPr>
            <p:cNvPr id="786" name="Google Shape;786;p33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3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3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3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3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4" name="Google Shape;794;p33"/>
          <p:cNvSpPr txBox="1">
            <a:spLocks noGrp="1"/>
          </p:cNvSpPr>
          <p:nvPr>
            <p:ph type="subTitle" idx="4294967295"/>
          </p:nvPr>
        </p:nvSpPr>
        <p:spPr>
          <a:xfrm>
            <a:off x="5118950" y="1700400"/>
            <a:ext cx="3301800" cy="1671900"/>
          </a:xfrm>
          <a:prstGeom prst="rect">
            <a:avLst/>
          </a:prstGeom>
        </p:spPr>
        <p:txBody>
          <a:bodyPr spcFirstLastPara="1" wrap="square" lIns="91425" tIns="342000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Como todo mundo, </a:t>
            </a:r>
            <a:r>
              <a:rPr lang="en" sz="1400" dirty="0">
                <a:latin typeface="Roboto Condensed"/>
                <a:ea typeface="Roboto Condensed"/>
                <a:cs typeface="Roboto Condensed"/>
                <a:sym typeface="Roboto Condensed"/>
              </a:rPr>
              <a:t>meu interesse começou na infância.</a:t>
            </a:r>
            <a:endParaRPr sz="1400" dirty="0"/>
          </a:p>
        </p:txBody>
      </p:sp>
      <p:sp>
        <p:nvSpPr>
          <p:cNvPr id="773" name="Elipse 772">
            <a:extLst>
              <a:ext uri="{FF2B5EF4-FFF2-40B4-BE49-F238E27FC236}">
                <a16:creationId xmlns:a16="http://schemas.microsoft.com/office/drawing/2014/main" id="{C9A7DCD2-6795-6CBE-C16A-1355E8A088FB}"/>
              </a:ext>
            </a:extLst>
          </p:cNvPr>
          <p:cNvSpPr/>
          <p:nvPr/>
        </p:nvSpPr>
        <p:spPr>
          <a:xfrm>
            <a:off x="1168706" y="1290539"/>
            <a:ext cx="2395460" cy="23954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Google Shape;890;p36">
            <a:extLst>
              <a:ext uri="{FF2B5EF4-FFF2-40B4-BE49-F238E27FC236}">
                <a16:creationId xmlns:a16="http://schemas.microsoft.com/office/drawing/2014/main" id="{547A0791-1275-BC28-8990-B652F1FBC5C8}"/>
              </a:ext>
            </a:extLst>
          </p:cNvPr>
          <p:cNvGrpSpPr/>
          <p:nvPr/>
        </p:nvGrpSpPr>
        <p:grpSpPr>
          <a:xfrm>
            <a:off x="1992248" y="1677465"/>
            <a:ext cx="748375" cy="1621607"/>
            <a:chOff x="1322475" y="980573"/>
            <a:chExt cx="1525476" cy="3305457"/>
          </a:xfrm>
        </p:grpSpPr>
        <p:sp>
          <p:nvSpPr>
            <p:cNvPr id="37" name="Google Shape;892;p36">
              <a:extLst>
                <a:ext uri="{FF2B5EF4-FFF2-40B4-BE49-F238E27FC236}">
                  <a16:creationId xmlns:a16="http://schemas.microsoft.com/office/drawing/2014/main" id="{D57926C5-1B1D-5D29-C393-99D0AE141587}"/>
                </a:ext>
              </a:extLst>
            </p:cNvPr>
            <p:cNvSpPr/>
            <p:nvPr/>
          </p:nvSpPr>
          <p:spPr>
            <a:xfrm>
              <a:off x="1806223" y="2251637"/>
              <a:ext cx="492766" cy="367538"/>
            </a:xfrm>
            <a:custGeom>
              <a:avLst/>
              <a:gdLst/>
              <a:ahLst/>
              <a:cxnLst/>
              <a:rect l="l" t="t" r="r" b="b"/>
              <a:pathLst>
                <a:path w="7866" h="5867" extrusionOk="0">
                  <a:moveTo>
                    <a:pt x="3844" y="1"/>
                  </a:moveTo>
                  <a:cubicBezTo>
                    <a:pt x="3814" y="1415"/>
                    <a:pt x="3397" y="2743"/>
                    <a:pt x="2460" y="3831"/>
                  </a:cubicBezTo>
                  <a:cubicBezTo>
                    <a:pt x="2297" y="4238"/>
                    <a:pt x="418" y="4730"/>
                    <a:pt x="1" y="5297"/>
                  </a:cubicBezTo>
                  <a:cubicBezTo>
                    <a:pt x="11" y="5338"/>
                    <a:pt x="1412" y="5792"/>
                    <a:pt x="1422" y="5833"/>
                  </a:cubicBezTo>
                  <a:cubicBezTo>
                    <a:pt x="2352" y="5026"/>
                    <a:pt x="3448" y="4558"/>
                    <a:pt x="4625" y="4558"/>
                  </a:cubicBezTo>
                  <a:cubicBezTo>
                    <a:pt x="5816" y="4558"/>
                    <a:pt x="6929" y="5036"/>
                    <a:pt x="7865" y="5867"/>
                  </a:cubicBezTo>
                  <a:cubicBezTo>
                    <a:pt x="7808" y="5786"/>
                    <a:pt x="7757" y="5701"/>
                    <a:pt x="7703" y="5616"/>
                  </a:cubicBezTo>
                  <a:cubicBezTo>
                    <a:pt x="6138" y="4171"/>
                    <a:pt x="5327" y="2037"/>
                    <a:pt x="5565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3;p36">
              <a:extLst>
                <a:ext uri="{FF2B5EF4-FFF2-40B4-BE49-F238E27FC236}">
                  <a16:creationId xmlns:a16="http://schemas.microsoft.com/office/drawing/2014/main" id="{715A140D-073E-6A49-AD82-A6D6BAE83937}"/>
                </a:ext>
              </a:extLst>
            </p:cNvPr>
            <p:cNvSpPr/>
            <p:nvPr/>
          </p:nvSpPr>
          <p:spPr>
            <a:xfrm>
              <a:off x="2538047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1611" y="0"/>
                  </a:moveTo>
                  <a:cubicBezTo>
                    <a:pt x="1521" y="0"/>
                    <a:pt x="1429" y="8"/>
                    <a:pt x="1337" y="24"/>
                  </a:cubicBezTo>
                  <a:cubicBezTo>
                    <a:pt x="537" y="163"/>
                    <a:pt x="0" y="882"/>
                    <a:pt x="153" y="1622"/>
                  </a:cubicBezTo>
                  <a:lnTo>
                    <a:pt x="1829" y="9843"/>
                  </a:lnTo>
                  <a:cubicBezTo>
                    <a:pt x="1843" y="9897"/>
                    <a:pt x="1863" y="9949"/>
                    <a:pt x="1880" y="10002"/>
                  </a:cubicBezTo>
                  <a:cubicBezTo>
                    <a:pt x="2599" y="9930"/>
                    <a:pt x="2910" y="9826"/>
                    <a:pt x="3617" y="9826"/>
                  </a:cubicBezTo>
                  <a:cubicBezTo>
                    <a:pt x="3630" y="9826"/>
                    <a:pt x="3644" y="9826"/>
                    <a:pt x="3658" y="9827"/>
                  </a:cubicBezTo>
                  <a:cubicBezTo>
                    <a:pt x="3412" y="8173"/>
                    <a:pt x="3330" y="2103"/>
                    <a:pt x="3275" y="2103"/>
                  </a:cubicBezTo>
                  <a:cubicBezTo>
                    <a:pt x="3275" y="2103"/>
                    <a:pt x="3275" y="2103"/>
                    <a:pt x="3274" y="2104"/>
                  </a:cubicBezTo>
                  <a:lnTo>
                    <a:pt x="3074" y="1117"/>
                  </a:lnTo>
                  <a:cubicBezTo>
                    <a:pt x="2939" y="461"/>
                    <a:pt x="2312" y="0"/>
                    <a:pt x="1611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4;p36">
              <a:extLst>
                <a:ext uri="{FF2B5EF4-FFF2-40B4-BE49-F238E27FC236}">
                  <a16:creationId xmlns:a16="http://schemas.microsoft.com/office/drawing/2014/main" id="{D585926F-7C61-8744-89FB-A2BD42D738C8}"/>
                </a:ext>
              </a:extLst>
            </p:cNvPr>
            <p:cNvSpPr/>
            <p:nvPr/>
          </p:nvSpPr>
          <p:spPr>
            <a:xfrm>
              <a:off x="2300621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425" y="4616"/>
                    <a:pt x="2528" y="7344"/>
                    <a:pt x="3631" y="10072"/>
                  </a:cubicBezTo>
                  <a:cubicBezTo>
                    <a:pt x="3804" y="10504"/>
                    <a:pt x="3994" y="10958"/>
                    <a:pt x="4380" y="11253"/>
                  </a:cubicBezTo>
                  <a:cubicBezTo>
                    <a:pt x="4615" y="11430"/>
                    <a:pt x="4904" y="11509"/>
                    <a:pt x="5198" y="11509"/>
                  </a:cubicBezTo>
                  <a:cubicBezTo>
                    <a:pt x="5419" y="11509"/>
                    <a:pt x="5643" y="11464"/>
                    <a:pt x="5850" y="11382"/>
                  </a:cubicBezTo>
                  <a:cubicBezTo>
                    <a:pt x="6281" y="11209"/>
                    <a:pt x="6634" y="10874"/>
                    <a:pt x="6708" y="10439"/>
                  </a:cubicBezTo>
                  <a:cubicBezTo>
                    <a:pt x="6901" y="9312"/>
                    <a:pt x="5894" y="751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5;p36">
              <a:extLst>
                <a:ext uri="{FF2B5EF4-FFF2-40B4-BE49-F238E27FC236}">
                  <a16:creationId xmlns:a16="http://schemas.microsoft.com/office/drawing/2014/main" id="{CDE54158-0323-737D-1A3F-64583F934F06}"/>
                </a:ext>
              </a:extLst>
            </p:cNvPr>
            <p:cNvSpPr/>
            <p:nvPr/>
          </p:nvSpPr>
          <p:spPr>
            <a:xfrm>
              <a:off x="2300621" y="2551017"/>
              <a:ext cx="389652" cy="511371"/>
            </a:xfrm>
            <a:custGeom>
              <a:avLst/>
              <a:gdLst/>
              <a:ahLst/>
              <a:cxnLst/>
              <a:rect l="l" t="t" r="r" b="b"/>
              <a:pathLst>
                <a:path w="6220" h="8163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168" y="3979"/>
                    <a:pt x="2012" y="6072"/>
                    <a:pt x="2858" y="8163"/>
                  </a:cubicBezTo>
                  <a:lnTo>
                    <a:pt x="6220" y="8163"/>
                  </a:lnTo>
                  <a:cubicBezTo>
                    <a:pt x="5959" y="7535"/>
                    <a:pt x="5663" y="693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6;p36">
              <a:extLst>
                <a:ext uri="{FF2B5EF4-FFF2-40B4-BE49-F238E27FC236}">
                  <a16:creationId xmlns:a16="http://schemas.microsoft.com/office/drawing/2014/main" id="{AF006559-95AB-73A8-DEC0-A66BF4206B47}"/>
                </a:ext>
              </a:extLst>
            </p:cNvPr>
            <p:cNvSpPr/>
            <p:nvPr/>
          </p:nvSpPr>
          <p:spPr>
            <a:xfrm>
              <a:off x="2511923" y="3474277"/>
              <a:ext cx="336028" cy="274448"/>
            </a:xfrm>
            <a:custGeom>
              <a:avLst/>
              <a:gdLst/>
              <a:ahLst/>
              <a:cxnLst/>
              <a:rect l="l" t="t" r="r" b="b"/>
              <a:pathLst>
                <a:path w="5364" h="4381" extrusionOk="0">
                  <a:moveTo>
                    <a:pt x="2650" y="0"/>
                  </a:moveTo>
                  <a:cubicBezTo>
                    <a:pt x="2538" y="0"/>
                    <a:pt x="2424" y="7"/>
                    <a:pt x="2310" y="21"/>
                  </a:cubicBezTo>
                  <a:cubicBezTo>
                    <a:pt x="943" y="179"/>
                    <a:pt x="0" y="1283"/>
                    <a:pt x="207" y="2484"/>
                  </a:cubicBezTo>
                  <a:cubicBezTo>
                    <a:pt x="394" y="3581"/>
                    <a:pt x="1481" y="4380"/>
                    <a:pt x="2715" y="4380"/>
                  </a:cubicBezTo>
                  <a:cubicBezTo>
                    <a:pt x="2827" y="4380"/>
                    <a:pt x="2940" y="4374"/>
                    <a:pt x="3054" y="4360"/>
                  </a:cubicBezTo>
                  <a:cubicBezTo>
                    <a:pt x="4421" y="4200"/>
                    <a:pt x="5364" y="3098"/>
                    <a:pt x="5157" y="1897"/>
                  </a:cubicBezTo>
                  <a:cubicBezTo>
                    <a:pt x="4970" y="799"/>
                    <a:pt x="3883" y="0"/>
                    <a:pt x="265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7;p36">
              <a:extLst>
                <a:ext uri="{FF2B5EF4-FFF2-40B4-BE49-F238E27FC236}">
                  <a16:creationId xmlns:a16="http://schemas.microsoft.com/office/drawing/2014/main" id="{8CED6480-E397-87C7-B309-E8B14ECFC2DF}"/>
                </a:ext>
              </a:extLst>
            </p:cNvPr>
            <p:cNvSpPr/>
            <p:nvPr/>
          </p:nvSpPr>
          <p:spPr>
            <a:xfrm>
              <a:off x="2488557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09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09" y="2084"/>
                  </a:cubicBezTo>
                  <a:cubicBezTo>
                    <a:pt x="1723" y="2084"/>
                    <a:pt x="2222" y="1616"/>
                    <a:pt x="2222" y="1042"/>
                  </a:cubicBezTo>
                  <a:cubicBezTo>
                    <a:pt x="2222" y="465"/>
                    <a:pt x="1723" y="0"/>
                    <a:pt x="1109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;p36">
              <a:extLst>
                <a:ext uri="{FF2B5EF4-FFF2-40B4-BE49-F238E27FC236}">
                  <a16:creationId xmlns:a16="http://schemas.microsoft.com/office/drawing/2014/main" id="{36DA71A5-EADE-47FB-FE6B-C486D0AA2F02}"/>
                </a:ext>
              </a:extLst>
            </p:cNvPr>
            <p:cNvSpPr/>
            <p:nvPr/>
          </p:nvSpPr>
          <p:spPr>
            <a:xfrm>
              <a:off x="1403225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2048" y="0"/>
                  </a:moveTo>
                  <a:cubicBezTo>
                    <a:pt x="1347" y="0"/>
                    <a:pt x="720" y="461"/>
                    <a:pt x="584" y="1117"/>
                  </a:cubicBezTo>
                  <a:lnTo>
                    <a:pt x="384" y="2104"/>
                  </a:lnTo>
                  <a:cubicBezTo>
                    <a:pt x="383" y="2103"/>
                    <a:pt x="383" y="2103"/>
                    <a:pt x="383" y="2103"/>
                  </a:cubicBezTo>
                  <a:cubicBezTo>
                    <a:pt x="329" y="2103"/>
                    <a:pt x="247" y="8173"/>
                    <a:pt x="1" y="9827"/>
                  </a:cubicBezTo>
                  <a:cubicBezTo>
                    <a:pt x="15" y="9826"/>
                    <a:pt x="28" y="9826"/>
                    <a:pt x="42" y="9826"/>
                  </a:cubicBezTo>
                  <a:cubicBezTo>
                    <a:pt x="749" y="9826"/>
                    <a:pt x="1059" y="9930"/>
                    <a:pt x="1779" y="10002"/>
                  </a:cubicBezTo>
                  <a:cubicBezTo>
                    <a:pt x="1796" y="9949"/>
                    <a:pt x="1816" y="9897"/>
                    <a:pt x="1829" y="9843"/>
                  </a:cubicBezTo>
                  <a:lnTo>
                    <a:pt x="3506" y="1622"/>
                  </a:lnTo>
                  <a:cubicBezTo>
                    <a:pt x="3658" y="882"/>
                    <a:pt x="3125" y="163"/>
                    <a:pt x="2322" y="24"/>
                  </a:cubicBezTo>
                  <a:cubicBezTo>
                    <a:pt x="2230" y="8"/>
                    <a:pt x="2138" y="0"/>
                    <a:pt x="2048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;p36">
              <a:extLst>
                <a:ext uri="{FF2B5EF4-FFF2-40B4-BE49-F238E27FC236}">
                  <a16:creationId xmlns:a16="http://schemas.microsoft.com/office/drawing/2014/main" id="{3AE65BAD-9724-D808-CD80-6B968643A561}"/>
                </a:ext>
              </a:extLst>
            </p:cNvPr>
            <p:cNvSpPr/>
            <p:nvPr/>
          </p:nvSpPr>
          <p:spPr>
            <a:xfrm>
              <a:off x="1437429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6378" y="1"/>
                  </a:moveTo>
                  <a:cubicBezTo>
                    <a:pt x="5530" y="1"/>
                    <a:pt x="3861" y="1950"/>
                    <a:pt x="3560" y="2377"/>
                  </a:cubicBezTo>
                  <a:cubicBezTo>
                    <a:pt x="2658" y="3650"/>
                    <a:pt x="1986" y="5051"/>
                    <a:pt x="1422" y="6473"/>
                  </a:cubicBezTo>
                  <a:cubicBezTo>
                    <a:pt x="1009" y="7511"/>
                    <a:pt x="0" y="9312"/>
                    <a:pt x="194" y="10439"/>
                  </a:cubicBezTo>
                  <a:cubicBezTo>
                    <a:pt x="269" y="10874"/>
                    <a:pt x="622" y="11209"/>
                    <a:pt x="1053" y="11382"/>
                  </a:cubicBezTo>
                  <a:cubicBezTo>
                    <a:pt x="1259" y="11464"/>
                    <a:pt x="1484" y="11509"/>
                    <a:pt x="1706" y="11509"/>
                  </a:cubicBezTo>
                  <a:cubicBezTo>
                    <a:pt x="2001" y="11509"/>
                    <a:pt x="2289" y="11430"/>
                    <a:pt x="2522" y="11253"/>
                  </a:cubicBezTo>
                  <a:cubicBezTo>
                    <a:pt x="2908" y="10958"/>
                    <a:pt x="3099" y="10504"/>
                    <a:pt x="3272" y="10072"/>
                  </a:cubicBezTo>
                  <a:cubicBezTo>
                    <a:pt x="4374" y="7344"/>
                    <a:pt x="5477" y="4616"/>
                    <a:pt x="6580" y="1888"/>
                  </a:cubicBezTo>
                  <a:cubicBezTo>
                    <a:pt x="6739" y="1495"/>
                    <a:pt x="6902" y="1081"/>
                    <a:pt x="6865" y="660"/>
                  </a:cubicBezTo>
                  <a:cubicBezTo>
                    <a:pt x="6824" y="186"/>
                    <a:pt x="6640" y="1"/>
                    <a:pt x="6378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;p36">
              <a:extLst>
                <a:ext uri="{FF2B5EF4-FFF2-40B4-BE49-F238E27FC236}">
                  <a16:creationId xmlns:a16="http://schemas.microsoft.com/office/drawing/2014/main" id="{D96C5671-E70C-4761-E6BE-4434AFD9D237}"/>
                </a:ext>
              </a:extLst>
            </p:cNvPr>
            <p:cNvSpPr/>
            <p:nvPr/>
          </p:nvSpPr>
          <p:spPr>
            <a:xfrm>
              <a:off x="1511664" y="2551017"/>
              <a:ext cx="358141" cy="440144"/>
            </a:xfrm>
            <a:custGeom>
              <a:avLst/>
              <a:gdLst/>
              <a:ahLst/>
              <a:cxnLst/>
              <a:rect l="l" t="t" r="r" b="b"/>
              <a:pathLst>
                <a:path w="5717" h="7026" extrusionOk="0">
                  <a:moveTo>
                    <a:pt x="5193" y="1"/>
                  </a:moveTo>
                  <a:cubicBezTo>
                    <a:pt x="4345" y="1"/>
                    <a:pt x="2676" y="1950"/>
                    <a:pt x="2375" y="2377"/>
                  </a:cubicBezTo>
                  <a:cubicBezTo>
                    <a:pt x="1473" y="3650"/>
                    <a:pt x="801" y="5051"/>
                    <a:pt x="237" y="6473"/>
                  </a:cubicBezTo>
                  <a:cubicBezTo>
                    <a:pt x="170" y="6639"/>
                    <a:pt x="88" y="6826"/>
                    <a:pt x="0" y="7026"/>
                  </a:cubicBezTo>
                  <a:lnTo>
                    <a:pt x="3319" y="7026"/>
                  </a:lnTo>
                  <a:cubicBezTo>
                    <a:pt x="4011" y="5313"/>
                    <a:pt x="4703" y="3603"/>
                    <a:pt x="5395" y="1888"/>
                  </a:cubicBezTo>
                  <a:cubicBezTo>
                    <a:pt x="5554" y="1495"/>
                    <a:pt x="5717" y="1081"/>
                    <a:pt x="5680" y="660"/>
                  </a:cubicBezTo>
                  <a:cubicBezTo>
                    <a:pt x="5639" y="186"/>
                    <a:pt x="5455" y="1"/>
                    <a:pt x="5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1;p36">
              <a:extLst>
                <a:ext uri="{FF2B5EF4-FFF2-40B4-BE49-F238E27FC236}">
                  <a16:creationId xmlns:a16="http://schemas.microsoft.com/office/drawing/2014/main" id="{008DD455-DA34-C86C-21EE-44EB583057F5}"/>
                </a:ext>
              </a:extLst>
            </p:cNvPr>
            <p:cNvSpPr/>
            <p:nvPr/>
          </p:nvSpPr>
          <p:spPr>
            <a:xfrm>
              <a:off x="1322475" y="3474277"/>
              <a:ext cx="336090" cy="274448"/>
            </a:xfrm>
            <a:custGeom>
              <a:avLst/>
              <a:gdLst/>
              <a:ahLst/>
              <a:cxnLst/>
              <a:rect l="l" t="t" r="r" b="b"/>
              <a:pathLst>
                <a:path w="5365" h="4381" extrusionOk="0">
                  <a:moveTo>
                    <a:pt x="2714" y="0"/>
                  </a:moveTo>
                  <a:cubicBezTo>
                    <a:pt x="1481" y="0"/>
                    <a:pt x="393" y="799"/>
                    <a:pt x="207" y="1897"/>
                  </a:cubicBezTo>
                  <a:cubicBezTo>
                    <a:pt x="0" y="3098"/>
                    <a:pt x="944" y="4200"/>
                    <a:pt x="2311" y="4360"/>
                  </a:cubicBezTo>
                  <a:cubicBezTo>
                    <a:pt x="2425" y="4374"/>
                    <a:pt x="2538" y="4380"/>
                    <a:pt x="2650" y="4380"/>
                  </a:cubicBezTo>
                  <a:cubicBezTo>
                    <a:pt x="3883" y="4380"/>
                    <a:pt x="4971" y="3581"/>
                    <a:pt x="5161" y="2484"/>
                  </a:cubicBezTo>
                  <a:cubicBezTo>
                    <a:pt x="5365" y="1283"/>
                    <a:pt x="4421" y="179"/>
                    <a:pt x="3054" y="21"/>
                  </a:cubicBezTo>
                  <a:cubicBezTo>
                    <a:pt x="2940" y="7"/>
                    <a:pt x="2826" y="0"/>
                    <a:pt x="271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2;p36">
              <a:extLst>
                <a:ext uri="{FF2B5EF4-FFF2-40B4-BE49-F238E27FC236}">
                  <a16:creationId xmlns:a16="http://schemas.microsoft.com/office/drawing/2014/main" id="{8FD36A01-B16D-B6FC-27BA-E29F28156880}"/>
                </a:ext>
              </a:extLst>
            </p:cNvPr>
            <p:cNvSpPr/>
            <p:nvPr/>
          </p:nvSpPr>
          <p:spPr>
            <a:xfrm>
              <a:off x="1542674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14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14" y="2084"/>
                  </a:cubicBezTo>
                  <a:cubicBezTo>
                    <a:pt x="1728" y="2084"/>
                    <a:pt x="2223" y="1616"/>
                    <a:pt x="2223" y="1042"/>
                  </a:cubicBezTo>
                  <a:cubicBezTo>
                    <a:pt x="2223" y="465"/>
                    <a:pt x="1728" y="0"/>
                    <a:pt x="1114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3;p36">
              <a:extLst>
                <a:ext uri="{FF2B5EF4-FFF2-40B4-BE49-F238E27FC236}">
                  <a16:creationId xmlns:a16="http://schemas.microsoft.com/office/drawing/2014/main" id="{2258A058-4D8C-E582-6D04-BAA33ABE2DBD}"/>
                </a:ext>
              </a:extLst>
            </p:cNvPr>
            <p:cNvSpPr/>
            <p:nvPr/>
          </p:nvSpPr>
          <p:spPr>
            <a:xfrm>
              <a:off x="1722466" y="2500337"/>
              <a:ext cx="743972" cy="761513"/>
            </a:xfrm>
            <a:custGeom>
              <a:avLst/>
              <a:gdLst/>
              <a:ahLst/>
              <a:cxnLst/>
              <a:rect l="l" t="t" r="r" b="b"/>
              <a:pathLst>
                <a:path w="11876" h="12156" extrusionOk="0">
                  <a:moveTo>
                    <a:pt x="5236" y="0"/>
                  </a:moveTo>
                  <a:cubicBezTo>
                    <a:pt x="2356" y="0"/>
                    <a:pt x="1" y="2362"/>
                    <a:pt x="1" y="5249"/>
                  </a:cubicBezTo>
                  <a:lnTo>
                    <a:pt x="1" y="12120"/>
                  </a:lnTo>
                  <a:cubicBezTo>
                    <a:pt x="380" y="12145"/>
                    <a:pt x="760" y="12156"/>
                    <a:pt x="1139" y="12156"/>
                  </a:cubicBezTo>
                  <a:cubicBezTo>
                    <a:pt x="4114" y="12156"/>
                    <a:pt x="7087" y="11475"/>
                    <a:pt x="10048" y="11475"/>
                  </a:cubicBezTo>
                  <a:cubicBezTo>
                    <a:pt x="10658" y="11475"/>
                    <a:pt x="11267" y="11504"/>
                    <a:pt x="11876" y="11573"/>
                  </a:cubicBezTo>
                  <a:lnTo>
                    <a:pt x="11876" y="5249"/>
                  </a:lnTo>
                  <a:cubicBezTo>
                    <a:pt x="11876" y="2362"/>
                    <a:pt x="9522" y="0"/>
                    <a:pt x="6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4;p36">
              <a:extLst>
                <a:ext uri="{FF2B5EF4-FFF2-40B4-BE49-F238E27FC236}">
                  <a16:creationId xmlns:a16="http://schemas.microsoft.com/office/drawing/2014/main" id="{F456ADEE-3E20-4F72-ECAA-F99AF695D291}"/>
                </a:ext>
              </a:extLst>
            </p:cNvPr>
            <p:cNvSpPr/>
            <p:nvPr/>
          </p:nvSpPr>
          <p:spPr>
            <a:xfrm>
              <a:off x="1722466" y="3190684"/>
              <a:ext cx="743972" cy="329074"/>
            </a:xfrm>
            <a:custGeom>
              <a:avLst/>
              <a:gdLst/>
              <a:ahLst/>
              <a:cxnLst/>
              <a:rect l="l" t="t" r="r" b="b"/>
              <a:pathLst>
                <a:path w="11876" h="5253" extrusionOk="0">
                  <a:moveTo>
                    <a:pt x="1" y="0"/>
                  </a:moveTo>
                  <a:lnTo>
                    <a:pt x="1" y="2732"/>
                  </a:lnTo>
                  <a:cubicBezTo>
                    <a:pt x="1" y="4116"/>
                    <a:pt x="2356" y="5253"/>
                    <a:pt x="5236" y="5253"/>
                  </a:cubicBezTo>
                  <a:lnTo>
                    <a:pt x="6641" y="5253"/>
                  </a:lnTo>
                  <a:cubicBezTo>
                    <a:pt x="9522" y="5253"/>
                    <a:pt x="11876" y="4116"/>
                    <a:pt x="11876" y="2732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5;p36">
              <a:extLst>
                <a:ext uri="{FF2B5EF4-FFF2-40B4-BE49-F238E27FC236}">
                  <a16:creationId xmlns:a16="http://schemas.microsoft.com/office/drawing/2014/main" id="{FA5C9506-EA9E-4E02-6551-342BAC115EC7}"/>
                </a:ext>
              </a:extLst>
            </p:cNvPr>
            <p:cNvSpPr/>
            <p:nvPr/>
          </p:nvSpPr>
          <p:spPr>
            <a:xfrm>
              <a:off x="1913973" y="3846638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1"/>
                  </a:moveTo>
                  <a:lnTo>
                    <a:pt x="1" y="5612"/>
                  </a:lnTo>
                  <a:lnTo>
                    <a:pt x="1" y="5626"/>
                  </a:lnTo>
                  <a:cubicBezTo>
                    <a:pt x="1" y="6080"/>
                    <a:pt x="235" y="6454"/>
                    <a:pt x="530" y="6461"/>
                  </a:cubicBezTo>
                  <a:lnTo>
                    <a:pt x="541" y="6461"/>
                  </a:lnTo>
                  <a:cubicBezTo>
                    <a:pt x="832" y="6461"/>
                    <a:pt x="1073" y="6097"/>
                    <a:pt x="1076" y="5643"/>
                  </a:cubicBezTo>
                  <a:lnTo>
                    <a:pt x="1137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6;p36">
              <a:extLst>
                <a:ext uri="{FF2B5EF4-FFF2-40B4-BE49-F238E27FC236}">
                  <a16:creationId xmlns:a16="http://schemas.microsoft.com/office/drawing/2014/main" id="{E0F32D5D-CC5D-6CEB-0F02-D77441D07154}"/>
                </a:ext>
              </a:extLst>
            </p:cNvPr>
            <p:cNvSpPr/>
            <p:nvPr/>
          </p:nvSpPr>
          <p:spPr>
            <a:xfrm>
              <a:off x="1900817" y="3441702"/>
              <a:ext cx="111195" cy="437513"/>
            </a:xfrm>
            <a:custGeom>
              <a:avLst/>
              <a:gdLst/>
              <a:ahLst/>
              <a:cxnLst/>
              <a:rect l="l" t="t" r="r" b="b"/>
              <a:pathLst>
                <a:path w="1775" h="6984" extrusionOk="0">
                  <a:moveTo>
                    <a:pt x="940" y="1"/>
                  </a:moveTo>
                  <a:cubicBezTo>
                    <a:pt x="486" y="1"/>
                    <a:pt x="115" y="367"/>
                    <a:pt x="106" y="821"/>
                  </a:cubicBezTo>
                  <a:lnTo>
                    <a:pt x="1" y="6983"/>
                  </a:lnTo>
                  <a:lnTo>
                    <a:pt x="1670" y="6983"/>
                  </a:lnTo>
                  <a:lnTo>
                    <a:pt x="1775" y="849"/>
                  </a:lnTo>
                  <a:lnTo>
                    <a:pt x="1775" y="835"/>
                  </a:lnTo>
                  <a:cubicBezTo>
                    <a:pt x="1775" y="381"/>
                    <a:pt x="1409" y="1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7;p36">
              <a:extLst>
                <a:ext uri="{FF2B5EF4-FFF2-40B4-BE49-F238E27FC236}">
                  <a16:creationId xmlns:a16="http://schemas.microsoft.com/office/drawing/2014/main" id="{79185D29-0972-F4DC-8C66-3F5DFA25348F}"/>
                </a:ext>
              </a:extLst>
            </p:cNvPr>
            <p:cNvSpPr/>
            <p:nvPr/>
          </p:nvSpPr>
          <p:spPr>
            <a:xfrm>
              <a:off x="1913973" y="4033633"/>
              <a:ext cx="69348" cy="217754"/>
            </a:xfrm>
            <a:custGeom>
              <a:avLst/>
              <a:gdLst/>
              <a:ahLst/>
              <a:cxnLst/>
              <a:rect l="l" t="t" r="r" b="b"/>
              <a:pathLst>
                <a:path w="1107" h="3476" extrusionOk="0">
                  <a:moveTo>
                    <a:pt x="28" y="1"/>
                  </a:moveTo>
                  <a:lnTo>
                    <a:pt x="1" y="2627"/>
                  </a:lnTo>
                  <a:lnTo>
                    <a:pt x="1" y="2641"/>
                  </a:lnTo>
                  <a:cubicBezTo>
                    <a:pt x="1" y="3095"/>
                    <a:pt x="235" y="3469"/>
                    <a:pt x="530" y="3476"/>
                  </a:cubicBezTo>
                  <a:lnTo>
                    <a:pt x="541" y="3476"/>
                  </a:lnTo>
                  <a:cubicBezTo>
                    <a:pt x="832" y="3476"/>
                    <a:pt x="1073" y="3112"/>
                    <a:pt x="1076" y="2658"/>
                  </a:cubicBez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8;p36">
              <a:extLst>
                <a:ext uri="{FF2B5EF4-FFF2-40B4-BE49-F238E27FC236}">
                  <a16:creationId xmlns:a16="http://schemas.microsoft.com/office/drawing/2014/main" id="{12FABB55-3749-7B78-8D22-1598C8E7D582}"/>
                </a:ext>
              </a:extLst>
            </p:cNvPr>
            <p:cNvSpPr/>
            <p:nvPr/>
          </p:nvSpPr>
          <p:spPr>
            <a:xfrm>
              <a:off x="2142441" y="3866183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0"/>
                  </a:moveTo>
                  <a:lnTo>
                    <a:pt x="1" y="5613"/>
                  </a:lnTo>
                  <a:lnTo>
                    <a:pt x="1" y="5629"/>
                  </a:lnTo>
                  <a:cubicBezTo>
                    <a:pt x="1" y="6081"/>
                    <a:pt x="235" y="6454"/>
                    <a:pt x="530" y="6460"/>
                  </a:cubicBezTo>
                  <a:lnTo>
                    <a:pt x="541" y="6460"/>
                  </a:lnTo>
                  <a:cubicBezTo>
                    <a:pt x="832" y="6460"/>
                    <a:pt x="1073" y="6097"/>
                    <a:pt x="1077" y="564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9;p36">
              <a:extLst>
                <a:ext uri="{FF2B5EF4-FFF2-40B4-BE49-F238E27FC236}">
                  <a16:creationId xmlns:a16="http://schemas.microsoft.com/office/drawing/2014/main" id="{A3D8D46F-5B56-7575-36A1-E6AF07EDAE59}"/>
                </a:ext>
              </a:extLst>
            </p:cNvPr>
            <p:cNvSpPr/>
            <p:nvPr/>
          </p:nvSpPr>
          <p:spPr>
            <a:xfrm>
              <a:off x="2142441" y="4040712"/>
              <a:ext cx="68972" cy="230220"/>
            </a:xfrm>
            <a:custGeom>
              <a:avLst/>
              <a:gdLst/>
              <a:ahLst/>
              <a:cxnLst/>
              <a:rect l="l" t="t" r="r" b="b"/>
              <a:pathLst>
                <a:path w="1101" h="3675" extrusionOk="0">
                  <a:moveTo>
                    <a:pt x="25" y="0"/>
                  </a:moveTo>
                  <a:lnTo>
                    <a:pt x="1" y="2643"/>
                  </a:lnTo>
                  <a:lnTo>
                    <a:pt x="1" y="2664"/>
                  </a:lnTo>
                  <a:cubicBezTo>
                    <a:pt x="1" y="3213"/>
                    <a:pt x="235" y="3665"/>
                    <a:pt x="530" y="3674"/>
                  </a:cubicBezTo>
                  <a:lnTo>
                    <a:pt x="541" y="3674"/>
                  </a:lnTo>
                  <a:cubicBezTo>
                    <a:pt x="832" y="3674"/>
                    <a:pt x="1073" y="3234"/>
                    <a:pt x="1077" y="2680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0;p36">
              <a:extLst>
                <a:ext uri="{FF2B5EF4-FFF2-40B4-BE49-F238E27FC236}">
                  <a16:creationId xmlns:a16="http://schemas.microsoft.com/office/drawing/2014/main" id="{3379F7DA-C964-4D35-70D4-A8C335525A1F}"/>
                </a:ext>
              </a:extLst>
            </p:cNvPr>
            <p:cNvSpPr/>
            <p:nvPr/>
          </p:nvSpPr>
          <p:spPr>
            <a:xfrm>
              <a:off x="2129285" y="3461498"/>
              <a:ext cx="111258" cy="437262"/>
            </a:xfrm>
            <a:custGeom>
              <a:avLst/>
              <a:gdLst/>
              <a:ahLst/>
              <a:cxnLst/>
              <a:rect l="l" t="t" r="r" b="b"/>
              <a:pathLst>
                <a:path w="1776" h="6980" extrusionOk="0">
                  <a:moveTo>
                    <a:pt x="941" y="1"/>
                  </a:moveTo>
                  <a:cubicBezTo>
                    <a:pt x="486" y="1"/>
                    <a:pt x="116" y="363"/>
                    <a:pt x="106" y="818"/>
                  </a:cubicBezTo>
                  <a:lnTo>
                    <a:pt x="1" y="6979"/>
                  </a:lnTo>
                  <a:lnTo>
                    <a:pt x="1670" y="6979"/>
                  </a:lnTo>
                  <a:lnTo>
                    <a:pt x="1775" y="845"/>
                  </a:lnTo>
                  <a:lnTo>
                    <a:pt x="1775" y="831"/>
                  </a:lnTo>
                  <a:cubicBezTo>
                    <a:pt x="1775" y="377"/>
                    <a:pt x="1409" y="7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1;p36">
              <a:extLst>
                <a:ext uri="{FF2B5EF4-FFF2-40B4-BE49-F238E27FC236}">
                  <a16:creationId xmlns:a16="http://schemas.microsoft.com/office/drawing/2014/main" id="{86593654-F348-B902-02EB-E345CDA901DA}"/>
                </a:ext>
              </a:extLst>
            </p:cNvPr>
            <p:cNvSpPr/>
            <p:nvPr/>
          </p:nvSpPr>
          <p:spPr>
            <a:xfrm>
              <a:off x="1909275" y="4173582"/>
              <a:ext cx="225209" cy="105682"/>
            </a:xfrm>
            <a:custGeom>
              <a:avLst/>
              <a:gdLst/>
              <a:ahLst/>
              <a:cxnLst/>
              <a:rect l="l" t="t" r="r" b="b"/>
              <a:pathLst>
                <a:path w="3595" h="1687" extrusionOk="0">
                  <a:moveTo>
                    <a:pt x="550" y="0"/>
                  </a:moveTo>
                  <a:cubicBezTo>
                    <a:pt x="316" y="0"/>
                    <a:pt x="125" y="84"/>
                    <a:pt x="5" y="288"/>
                  </a:cubicBezTo>
                  <a:cubicBezTo>
                    <a:pt x="5" y="675"/>
                    <a:pt x="1" y="1065"/>
                    <a:pt x="21" y="1442"/>
                  </a:cubicBezTo>
                  <a:cubicBezTo>
                    <a:pt x="131" y="1470"/>
                    <a:pt x="302" y="1487"/>
                    <a:pt x="469" y="1487"/>
                  </a:cubicBezTo>
                  <a:cubicBezTo>
                    <a:pt x="617" y="1487"/>
                    <a:pt x="762" y="1474"/>
                    <a:pt x="860" y="1445"/>
                  </a:cubicBezTo>
                  <a:cubicBezTo>
                    <a:pt x="893" y="1326"/>
                    <a:pt x="860" y="1221"/>
                    <a:pt x="896" y="1106"/>
                  </a:cubicBezTo>
                  <a:cubicBezTo>
                    <a:pt x="1820" y="1221"/>
                    <a:pt x="2624" y="1642"/>
                    <a:pt x="3594" y="1686"/>
                  </a:cubicBezTo>
                  <a:cubicBezTo>
                    <a:pt x="3027" y="1270"/>
                    <a:pt x="1462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2;p36">
              <a:extLst>
                <a:ext uri="{FF2B5EF4-FFF2-40B4-BE49-F238E27FC236}">
                  <a16:creationId xmlns:a16="http://schemas.microsoft.com/office/drawing/2014/main" id="{A4AA1ACB-BABC-971F-604A-CCB11AFE0A1D}"/>
                </a:ext>
              </a:extLst>
            </p:cNvPr>
            <p:cNvSpPr/>
            <p:nvPr/>
          </p:nvSpPr>
          <p:spPr>
            <a:xfrm>
              <a:off x="2144383" y="4168445"/>
              <a:ext cx="250455" cy="117585"/>
            </a:xfrm>
            <a:custGeom>
              <a:avLst/>
              <a:gdLst/>
              <a:ahLst/>
              <a:cxnLst/>
              <a:rect l="l" t="t" r="r" b="b"/>
              <a:pathLst>
                <a:path w="3998" h="1877" extrusionOk="0">
                  <a:moveTo>
                    <a:pt x="611" y="1"/>
                  </a:moveTo>
                  <a:cubicBezTo>
                    <a:pt x="349" y="1"/>
                    <a:pt x="135" y="95"/>
                    <a:pt x="1" y="323"/>
                  </a:cubicBezTo>
                  <a:cubicBezTo>
                    <a:pt x="4" y="750"/>
                    <a:pt x="1" y="1181"/>
                    <a:pt x="21" y="1605"/>
                  </a:cubicBezTo>
                  <a:cubicBezTo>
                    <a:pt x="139" y="1637"/>
                    <a:pt x="322" y="1654"/>
                    <a:pt x="502" y="1654"/>
                  </a:cubicBezTo>
                  <a:cubicBezTo>
                    <a:pt x="674" y="1654"/>
                    <a:pt x="843" y="1638"/>
                    <a:pt x="954" y="1605"/>
                  </a:cubicBezTo>
                  <a:cubicBezTo>
                    <a:pt x="995" y="1473"/>
                    <a:pt x="958" y="1361"/>
                    <a:pt x="998" y="1228"/>
                  </a:cubicBezTo>
                  <a:cubicBezTo>
                    <a:pt x="2026" y="1358"/>
                    <a:pt x="2915" y="1826"/>
                    <a:pt x="3997" y="1876"/>
                  </a:cubicBezTo>
                  <a:cubicBezTo>
                    <a:pt x="3366" y="1412"/>
                    <a:pt x="1627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3;p36">
              <a:extLst>
                <a:ext uri="{FF2B5EF4-FFF2-40B4-BE49-F238E27FC236}">
                  <a16:creationId xmlns:a16="http://schemas.microsoft.com/office/drawing/2014/main" id="{6E642522-9FEB-9D68-004C-4CF930E3C28F}"/>
                </a:ext>
              </a:extLst>
            </p:cNvPr>
            <p:cNvSpPr/>
            <p:nvPr/>
          </p:nvSpPr>
          <p:spPr>
            <a:xfrm>
              <a:off x="1501695" y="1680128"/>
              <a:ext cx="303828" cy="367726"/>
            </a:xfrm>
            <a:custGeom>
              <a:avLst/>
              <a:gdLst/>
              <a:ahLst/>
              <a:cxnLst/>
              <a:rect l="l" t="t" r="r" b="b"/>
              <a:pathLst>
                <a:path w="4850" h="5870" extrusionOk="0">
                  <a:moveTo>
                    <a:pt x="1562" y="0"/>
                  </a:moveTo>
                  <a:cubicBezTo>
                    <a:pt x="703" y="0"/>
                    <a:pt x="1" y="702"/>
                    <a:pt x="1" y="1560"/>
                  </a:cubicBezTo>
                  <a:lnTo>
                    <a:pt x="1" y="4309"/>
                  </a:lnTo>
                  <a:cubicBezTo>
                    <a:pt x="1" y="5168"/>
                    <a:pt x="703" y="5870"/>
                    <a:pt x="1562" y="5870"/>
                  </a:cubicBezTo>
                  <a:lnTo>
                    <a:pt x="3288" y="5870"/>
                  </a:lnTo>
                  <a:cubicBezTo>
                    <a:pt x="4147" y="5870"/>
                    <a:pt x="4849" y="5168"/>
                    <a:pt x="4849" y="4309"/>
                  </a:cubicBezTo>
                  <a:lnTo>
                    <a:pt x="4849" y="1560"/>
                  </a:lnTo>
                  <a:cubicBezTo>
                    <a:pt x="4849" y="702"/>
                    <a:pt x="4147" y="0"/>
                    <a:pt x="3288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4;p36">
              <a:extLst>
                <a:ext uri="{FF2B5EF4-FFF2-40B4-BE49-F238E27FC236}">
                  <a16:creationId xmlns:a16="http://schemas.microsoft.com/office/drawing/2014/main" id="{368028CE-6C1B-3D76-C4EF-80DCAF1C619B}"/>
                </a:ext>
              </a:extLst>
            </p:cNvPr>
            <p:cNvSpPr/>
            <p:nvPr/>
          </p:nvSpPr>
          <p:spPr>
            <a:xfrm>
              <a:off x="2412631" y="1668163"/>
              <a:ext cx="304643" cy="367601"/>
            </a:xfrm>
            <a:custGeom>
              <a:avLst/>
              <a:gdLst/>
              <a:ahLst/>
              <a:cxnLst/>
              <a:rect l="l" t="t" r="r" b="b"/>
              <a:pathLst>
                <a:path w="4863" h="5868" extrusionOk="0">
                  <a:moveTo>
                    <a:pt x="1565" y="1"/>
                  </a:moveTo>
                  <a:cubicBezTo>
                    <a:pt x="703" y="1"/>
                    <a:pt x="0" y="703"/>
                    <a:pt x="0" y="1565"/>
                  </a:cubicBezTo>
                  <a:lnTo>
                    <a:pt x="0" y="4304"/>
                  </a:lnTo>
                  <a:cubicBezTo>
                    <a:pt x="0" y="5165"/>
                    <a:pt x="703" y="5868"/>
                    <a:pt x="1565" y="5868"/>
                  </a:cubicBezTo>
                  <a:lnTo>
                    <a:pt x="3298" y="5868"/>
                  </a:lnTo>
                  <a:cubicBezTo>
                    <a:pt x="4157" y="5868"/>
                    <a:pt x="4863" y="5165"/>
                    <a:pt x="4863" y="4304"/>
                  </a:cubicBezTo>
                  <a:lnTo>
                    <a:pt x="4863" y="1565"/>
                  </a:lnTo>
                  <a:cubicBezTo>
                    <a:pt x="4863" y="703"/>
                    <a:pt x="4157" y="1"/>
                    <a:pt x="3298" y="1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5;p36">
              <a:extLst>
                <a:ext uri="{FF2B5EF4-FFF2-40B4-BE49-F238E27FC236}">
                  <a16:creationId xmlns:a16="http://schemas.microsoft.com/office/drawing/2014/main" id="{2EBC14B1-2700-6AF7-05D3-D76AE7E79380}"/>
                </a:ext>
              </a:extLst>
            </p:cNvPr>
            <p:cNvSpPr/>
            <p:nvPr/>
          </p:nvSpPr>
          <p:spPr>
            <a:xfrm>
              <a:off x="1663141" y="980573"/>
              <a:ext cx="889246" cy="1335529"/>
            </a:xfrm>
            <a:custGeom>
              <a:avLst/>
              <a:gdLst/>
              <a:ahLst/>
              <a:cxnLst/>
              <a:rect l="l" t="t" r="r" b="b"/>
              <a:pathLst>
                <a:path w="14195" h="21319" extrusionOk="0">
                  <a:moveTo>
                    <a:pt x="6540" y="1"/>
                  </a:moveTo>
                  <a:cubicBezTo>
                    <a:pt x="5192" y="1"/>
                    <a:pt x="3937" y="361"/>
                    <a:pt x="2896" y="981"/>
                  </a:cubicBezTo>
                  <a:cubicBezTo>
                    <a:pt x="2203" y="1385"/>
                    <a:pt x="1606" y="1905"/>
                    <a:pt x="1138" y="2505"/>
                  </a:cubicBezTo>
                  <a:cubicBezTo>
                    <a:pt x="418" y="3421"/>
                    <a:pt x="1" y="4523"/>
                    <a:pt x="1" y="5711"/>
                  </a:cubicBezTo>
                  <a:lnTo>
                    <a:pt x="1" y="15608"/>
                  </a:lnTo>
                  <a:cubicBezTo>
                    <a:pt x="1" y="15846"/>
                    <a:pt x="18" y="16083"/>
                    <a:pt x="52" y="16310"/>
                  </a:cubicBezTo>
                  <a:cubicBezTo>
                    <a:pt x="453" y="19120"/>
                    <a:pt x="3214" y="21318"/>
                    <a:pt x="6540" y="21318"/>
                  </a:cubicBezTo>
                  <a:lnTo>
                    <a:pt x="7666" y="21318"/>
                  </a:lnTo>
                  <a:cubicBezTo>
                    <a:pt x="10777" y="21318"/>
                    <a:pt x="13400" y="19388"/>
                    <a:pt x="14044" y="16833"/>
                  </a:cubicBezTo>
                  <a:cubicBezTo>
                    <a:pt x="14139" y="16437"/>
                    <a:pt x="14194" y="16029"/>
                    <a:pt x="14194" y="15608"/>
                  </a:cubicBezTo>
                  <a:lnTo>
                    <a:pt x="14194" y="5711"/>
                  </a:lnTo>
                  <a:cubicBezTo>
                    <a:pt x="14194" y="2573"/>
                    <a:pt x="11255" y="1"/>
                    <a:pt x="7666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6;p36">
              <a:extLst>
                <a:ext uri="{FF2B5EF4-FFF2-40B4-BE49-F238E27FC236}">
                  <a16:creationId xmlns:a16="http://schemas.microsoft.com/office/drawing/2014/main" id="{B7FCD7BC-A6DA-1D88-E042-4CCF1D28CEDB}"/>
                </a:ext>
              </a:extLst>
            </p:cNvPr>
            <p:cNvSpPr/>
            <p:nvPr/>
          </p:nvSpPr>
          <p:spPr>
            <a:xfrm>
              <a:off x="1810294" y="980573"/>
              <a:ext cx="728059" cy="454488"/>
            </a:xfrm>
            <a:custGeom>
              <a:avLst/>
              <a:gdLst/>
              <a:ahLst/>
              <a:cxnLst/>
              <a:rect l="l" t="t" r="r" b="b"/>
              <a:pathLst>
                <a:path w="11622" h="7255" extrusionOk="0">
                  <a:moveTo>
                    <a:pt x="4191" y="1"/>
                  </a:moveTo>
                  <a:cubicBezTo>
                    <a:pt x="2708" y="1"/>
                    <a:pt x="1336" y="442"/>
                    <a:pt x="241" y="1181"/>
                  </a:cubicBezTo>
                  <a:cubicBezTo>
                    <a:pt x="0" y="2885"/>
                    <a:pt x="1272" y="4720"/>
                    <a:pt x="2762" y="5874"/>
                  </a:cubicBezTo>
                  <a:cubicBezTo>
                    <a:pt x="2321" y="5110"/>
                    <a:pt x="2148" y="4194"/>
                    <a:pt x="2155" y="3299"/>
                  </a:cubicBezTo>
                  <a:lnTo>
                    <a:pt x="2155" y="3299"/>
                  </a:lnTo>
                  <a:cubicBezTo>
                    <a:pt x="2175" y="4161"/>
                    <a:pt x="2871" y="5168"/>
                    <a:pt x="3336" y="5796"/>
                  </a:cubicBezTo>
                  <a:cubicBezTo>
                    <a:pt x="3685" y="6274"/>
                    <a:pt x="4194" y="6665"/>
                    <a:pt x="4767" y="6956"/>
                  </a:cubicBezTo>
                  <a:cubicBezTo>
                    <a:pt x="4770" y="6963"/>
                    <a:pt x="4777" y="6963"/>
                    <a:pt x="4781" y="6963"/>
                  </a:cubicBezTo>
                  <a:cubicBezTo>
                    <a:pt x="5393" y="7155"/>
                    <a:pt x="6038" y="7255"/>
                    <a:pt x="6682" y="7255"/>
                  </a:cubicBezTo>
                  <a:cubicBezTo>
                    <a:pt x="7841" y="7255"/>
                    <a:pt x="8996" y="6931"/>
                    <a:pt x="9944" y="6237"/>
                  </a:cubicBezTo>
                  <a:cubicBezTo>
                    <a:pt x="10657" y="5711"/>
                    <a:pt x="11180" y="5009"/>
                    <a:pt x="11621" y="4249"/>
                  </a:cubicBezTo>
                  <a:cubicBezTo>
                    <a:pt x="10878" y="1813"/>
                    <a:pt x="8330" y="1"/>
                    <a:pt x="5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917;p36">
              <a:extLst>
                <a:ext uri="{FF2B5EF4-FFF2-40B4-BE49-F238E27FC236}">
                  <a16:creationId xmlns:a16="http://schemas.microsoft.com/office/drawing/2014/main" id="{6F5E0021-0FFE-FF82-DC85-6F726DB18048}"/>
                </a:ext>
              </a:extLst>
            </p:cNvPr>
            <p:cNvSpPr/>
            <p:nvPr/>
          </p:nvSpPr>
          <p:spPr>
            <a:xfrm>
              <a:off x="1843434" y="1802724"/>
              <a:ext cx="180104" cy="93404"/>
            </a:xfrm>
            <a:custGeom>
              <a:avLst/>
              <a:gdLst/>
              <a:ahLst/>
              <a:cxnLst/>
              <a:rect l="l" t="t" r="r" b="b"/>
              <a:pathLst>
                <a:path w="2875" h="1491" extrusionOk="0">
                  <a:moveTo>
                    <a:pt x="553" y="1"/>
                  </a:moveTo>
                  <a:cubicBezTo>
                    <a:pt x="427" y="1"/>
                    <a:pt x="306" y="15"/>
                    <a:pt x="193" y="45"/>
                  </a:cubicBezTo>
                  <a:cubicBezTo>
                    <a:pt x="75" y="79"/>
                    <a:pt x="1" y="201"/>
                    <a:pt x="34" y="323"/>
                  </a:cubicBezTo>
                  <a:cubicBezTo>
                    <a:pt x="62" y="425"/>
                    <a:pt x="154" y="491"/>
                    <a:pt x="253" y="491"/>
                  </a:cubicBezTo>
                  <a:cubicBezTo>
                    <a:pt x="272" y="491"/>
                    <a:pt x="292" y="489"/>
                    <a:pt x="312" y="483"/>
                  </a:cubicBezTo>
                  <a:cubicBezTo>
                    <a:pt x="387" y="463"/>
                    <a:pt x="469" y="454"/>
                    <a:pt x="556" y="454"/>
                  </a:cubicBezTo>
                  <a:cubicBezTo>
                    <a:pt x="1220" y="454"/>
                    <a:pt x="2177" y="995"/>
                    <a:pt x="2423" y="1382"/>
                  </a:cubicBezTo>
                  <a:cubicBezTo>
                    <a:pt x="2467" y="1450"/>
                    <a:pt x="2538" y="1490"/>
                    <a:pt x="2616" y="1490"/>
                  </a:cubicBezTo>
                  <a:cubicBezTo>
                    <a:pt x="2657" y="1490"/>
                    <a:pt x="2697" y="1476"/>
                    <a:pt x="2735" y="1453"/>
                  </a:cubicBezTo>
                  <a:cubicBezTo>
                    <a:pt x="2843" y="1388"/>
                    <a:pt x="2874" y="1246"/>
                    <a:pt x="2807" y="1141"/>
                  </a:cubicBezTo>
                  <a:cubicBezTo>
                    <a:pt x="2490" y="635"/>
                    <a:pt x="1406" y="1"/>
                    <a:pt x="553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8;p36">
              <a:extLst>
                <a:ext uri="{FF2B5EF4-FFF2-40B4-BE49-F238E27FC236}">
                  <a16:creationId xmlns:a16="http://schemas.microsoft.com/office/drawing/2014/main" id="{0A76E60B-B537-08CC-ACD1-68F33710605D}"/>
                </a:ext>
              </a:extLst>
            </p:cNvPr>
            <p:cNvSpPr/>
            <p:nvPr/>
          </p:nvSpPr>
          <p:spPr>
            <a:xfrm>
              <a:off x="2274059" y="1802661"/>
              <a:ext cx="180104" cy="93466"/>
            </a:xfrm>
            <a:custGeom>
              <a:avLst/>
              <a:gdLst/>
              <a:ahLst/>
              <a:cxnLst/>
              <a:rect l="l" t="t" r="r" b="b"/>
              <a:pathLst>
                <a:path w="2875" h="1492" extrusionOk="0">
                  <a:moveTo>
                    <a:pt x="2318" y="1"/>
                  </a:moveTo>
                  <a:cubicBezTo>
                    <a:pt x="1466" y="1"/>
                    <a:pt x="384" y="637"/>
                    <a:pt x="68" y="1142"/>
                  </a:cubicBezTo>
                  <a:cubicBezTo>
                    <a:pt x="0" y="1247"/>
                    <a:pt x="34" y="1389"/>
                    <a:pt x="139" y="1454"/>
                  </a:cubicBezTo>
                  <a:cubicBezTo>
                    <a:pt x="177" y="1477"/>
                    <a:pt x="217" y="1491"/>
                    <a:pt x="261" y="1491"/>
                  </a:cubicBezTo>
                  <a:cubicBezTo>
                    <a:pt x="336" y="1491"/>
                    <a:pt x="411" y="1451"/>
                    <a:pt x="452" y="1383"/>
                  </a:cubicBezTo>
                  <a:cubicBezTo>
                    <a:pt x="698" y="996"/>
                    <a:pt x="1658" y="455"/>
                    <a:pt x="2320" y="455"/>
                  </a:cubicBezTo>
                  <a:cubicBezTo>
                    <a:pt x="2406" y="455"/>
                    <a:pt x="2488" y="464"/>
                    <a:pt x="2562" y="484"/>
                  </a:cubicBezTo>
                  <a:cubicBezTo>
                    <a:pt x="2581" y="489"/>
                    <a:pt x="2600" y="491"/>
                    <a:pt x="2619" y="491"/>
                  </a:cubicBezTo>
                  <a:cubicBezTo>
                    <a:pt x="2718" y="491"/>
                    <a:pt x="2812" y="427"/>
                    <a:pt x="2840" y="324"/>
                  </a:cubicBezTo>
                  <a:cubicBezTo>
                    <a:pt x="2875" y="202"/>
                    <a:pt x="2803" y="80"/>
                    <a:pt x="2681" y="46"/>
                  </a:cubicBezTo>
                  <a:cubicBezTo>
                    <a:pt x="2567" y="15"/>
                    <a:pt x="2445" y="1"/>
                    <a:pt x="2318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19;p36">
              <a:extLst>
                <a:ext uri="{FF2B5EF4-FFF2-40B4-BE49-F238E27FC236}">
                  <a16:creationId xmlns:a16="http://schemas.microsoft.com/office/drawing/2014/main" id="{4F532A6D-8F02-5D86-A04F-98E147D3F066}"/>
                </a:ext>
              </a:extLst>
            </p:cNvPr>
            <p:cNvSpPr/>
            <p:nvPr/>
          </p:nvSpPr>
          <p:spPr>
            <a:xfrm>
              <a:off x="1663140" y="988778"/>
              <a:ext cx="325254" cy="551900"/>
            </a:xfrm>
            <a:custGeom>
              <a:avLst/>
              <a:gdLst/>
              <a:ahLst/>
              <a:cxnLst/>
              <a:rect l="l" t="t" r="r" b="b"/>
              <a:pathLst>
                <a:path w="5192" h="8810" extrusionOk="0">
                  <a:moveTo>
                    <a:pt x="5053" y="1"/>
                  </a:moveTo>
                  <a:cubicBezTo>
                    <a:pt x="3487" y="1"/>
                    <a:pt x="1592" y="1791"/>
                    <a:pt x="1138" y="2374"/>
                  </a:cubicBezTo>
                  <a:cubicBezTo>
                    <a:pt x="418" y="3290"/>
                    <a:pt x="1" y="4392"/>
                    <a:pt x="1" y="5580"/>
                  </a:cubicBezTo>
                  <a:lnTo>
                    <a:pt x="1" y="8810"/>
                  </a:lnTo>
                  <a:cubicBezTo>
                    <a:pt x="2030" y="7878"/>
                    <a:pt x="3825" y="6082"/>
                    <a:pt x="4510" y="3761"/>
                  </a:cubicBezTo>
                  <a:cubicBezTo>
                    <a:pt x="5077" y="1827"/>
                    <a:pt x="5077" y="236"/>
                    <a:pt x="5192" y="6"/>
                  </a:cubicBezTo>
                  <a:cubicBezTo>
                    <a:pt x="5146" y="2"/>
                    <a:pt x="5100" y="1"/>
                    <a:pt x="50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920;p36">
              <a:extLst>
                <a:ext uri="{FF2B5EF4-FFF2-40B4-BE49-F238E27FC236}">
                  <a16:creationId xmlns:a16="http://schemas.microsoft.com/office/drawing/2014/main" id="{988CCED5-83E9-1904-BCED-48B79AE1743B}"/>
                </a:ext>
              </a:extLst>
            </p:cNvPr>
            <p:cNvSpPr/>
            <p:nvPr/>
          </p:nvSpPr>
          <p:spPr>
            <a:xfrm>
              <a:off x="1879142" y="2739453"/>
              <a:ext cx="474912" cy="337155"/>
            </a:xfrm>
            <a:custGeom>
              <a:avLst/>
              <a:gdLst/>
              <a:ahLst/>
              <a:cxnLst/>
              <a:rect l="l" t="t" r="r" b="b"/>
              <a:pathLst>
                <a:path w="7581" h="5382" extrusionOk="0">
                  <a:moveTo>
                    <a:pt x="7431" y="0"/>
                  </a:moveTo>
                  <a:lnTo>
                    <a:pt x="6521" y="1517"/>
                  </a:lnTo>
                  <a:lnTo>
                    <a:pt x="1211" y="1364"/>
                  </a:lnTo>
                  <a:lnTo>
                    <a:pt x="75" y="228"/>
                  </a:lnTo>
                  <a:lnTo>
                    <a:pt x="1" y="3033"/>
                  </a:lnTo>
                  <a:lnTo>
                    <a:pt x="4323" y="5382"/>
                  </a:lnTo>
                  <a:lnTo>
                    <a:pt x="7580" y="3563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21;p36">
              <a:extLst>
                <a:ext uri="{FF2B5EF4-FFF2-40B4-BE49-F238E27FC236}">
                  <a16:creationId xmlns:a16="http://schemas.microsoft.com/office/drawing/2014/main" id="{C4BC6643-47CD-CFE7-2150-0204CF4E59F7}"/>
                </a:ext>
              </a:extLst>
            </p:cNvPr>
            <p:cNvSpPr/>
            <p:nvPr/>
          </p:nvSpPr>
          <p:spPr>
            <a:xfrm>
              <a:off x="1997981" y="2915234"/>
              <a:ext cx="52121" cy="52121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414" y="0"/>
                  </a:moveTo>
                  <a:cubicBezTo>
                    <a:pt x="186" y="0"/>
                    <a:pt x="0" y="187"/>
                    <a:pt x="0" y="415"/>
                  </a:cubicBezTo>
                  <a:cubicBezTo>
                    <a:pt x="0" y="645"/>
                    <a:pt x="186" y="832"/>
                    <a:pt x="414" y="832"/>
                  </a:cubicBezTo>
                  <a:cubicBezTo>
                    <a:pt x="645" y="832"/>
                    <a:pt x="831" y="645"/>
                    <a:pt x="831" y="415"/>
                  </a:cubicBezTo>
                  <a:cubicBezTo>
                    <a:pt x="831" y="187"/>
                    <a:pt x="645" y="0"/>
                    <a:pt x="414" y="0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22;p36">
              <a:extLst>
                <a:ext uri="{FF2B5EF4-FFF2-40B4-BE49-F238E27FC236}">
                  <a16:creationId xmlns:a16="http://schemas.microsoft.com/office/drawing/2014/main" id="{3EA9256B-99D7-4FA5-54AB-1EE8714C4817}"/>
                </a:ext>
              </a:extLst>
            </p:cNvPr>
            <p:cNvSpPr/>
            <p:nvPr/>
          </p:nvSpPr>
          <p:spPr>
            <a:xfrm>
              <a:off x="2228140" y="2917552"/>
              <a:ext cx="52309" cy="52371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18" y="1"/>
                  </a:moveTo>
                  <a:cubicBezTo>
                    <a:pt x="191" y="1"/>
                    <a:pt x="0" y="187"/>
                    <a:pt x="0" y="418"/>
                  </a:cubicBezTo>
                  <a:cubicBezTo>
                    <a:pt x="0" y="646"/>
                    <a:pt x="191" y="835"/>
                    <a:pt x="418" y="835"/>
                  </a:cubicBezTo>
                  <a:cubicBezTo>
                    <a:pt x="648" y="835"/>
                    <a:pt x="835" y="646"/>
                    <a:pt x="835" y="418"/>
                  </a:cubicBezTo>
                  <a:cubicBezTo>
                    <a:pt x="835" y="187"/>
                    <a:pt x="648" y="1"/>
                    <a:pt x="418" y="1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23;p36">
              <a:extLst>
                <a:ext uri="{FF2B5EF4-FFF2-40B4-BE49-F238E27FC236}">
                  <a16:creationId xmlns:a16="http://schemas.microsoft.com/office/drawing/2014/main" id="{7F3B38E2-DA3E-B085-ABCF-84C5A0AD0A3A}"/>
                </a:ext>
              </a:extLst>
            </p:cNvPr>
            <p:cNvSpPr/>
            <p:nvPr/>
          </p:nvSpPr>
          <p:spPr>
            <a:xfrm>
              <a:off x="2114890" y="1704600"/>
              <a:ext cx="55500" cy="247800"/>
            </a:xfrm>
            <a:prstGeom prst="roundRect">
              <a:avLst>
                <a:gd name="adj" fmla="val 16667"/>
              </a:avLst>
            </a:prstGeom>
            <a:solidFill>
              <a:srgbClr val="FE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94;p33">
            <a:extLst>
              <a:ext uri="{FF2B5EF4-FFF2-40B4-BE49-F238E27FC236}">
                <a16:creationId xmlns:a16="http://schemas.microsoft.com/office/drawing/2014/main" id="{E7FD7EDE-F9C6-B74E-130B-D7165CF5829F}"/>
              </a:ext>
            </a:extLst>
          </p:cNvPr>
          <p:cNvSpPr txBox="1">
            <a:spLocks/>
          </p:cNvSpPr>
          <p:nvPr/>
        </p:nvSpPr>
        <p:spPr>
          <a:xfrm>
            <a:off x="5465169" y="1421820"/>
            <a:ext cx="2609361" cy="35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42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Roboto Condensed Light"/>
              <a:buNone/>
            </a:pPr>
            <a:r>
              <a:rPr lang="pt-BR" sz="1400" b="1" dirty="0">
                <a:latin typeface="Roboto Condensed"/>
                <a:ea typeface="Roboto Condensed"/>
                <a:cs typeface="Roboto Condensed"/>
                <a:sym typeface="Roboto Condensed"/>
              </a:rPr>
              <a:t>Quando começou o interesse?</a:t>
            </a: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>
          <a:extLst>
            <a:ext uri="{FF2B5EF4-FFF2-40B4-BE49-F238E27FC236}">
              <a16:creationId xmlns:a16="http://schemas.microsoft.com/office/drawing/2014/main" id="{F6046DC7-F1F7-44FD-1919-C24BC1F8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3">
            <a:extLst>
              <a:ext uri="{FF2B5EF4-FFF2-40B4-BE49-F238E27FC236}">
                <a16:creationId xmlns:a16="http://schemas.microsoft.com/office/drawing/2014/main" id="{51E51AA4-ED4D-CC24-362C-16CE5B83570A}"/>
              </a:ext>
            </a:extLst>
          </p:cNvPr>
          <p:cNvGrpSpPr/>
          <p:nvPr/>
        </p:nvGrpSpPr>
        <p:grpSpPr>
          <a:xfrm>
            <a:off x="1947937" y="1457961"/>
            <a:ext cx="3011100" cy="2156700"/>
            <a:chOff x="2598662" y="1457961"/>
            <a:chExt cx="3011100" cy="2156700"/>
          </a:xfrm>
        </p:grpSpPr>
        <p:cxnSp>
          <p:nvCxnSpPr>
            <p:cNvPr id="792" name="Google Shape;792;p33">
              <a:extLst>
                <a:ext uri="{FF2B5EF4-FFF2-40B4-BE49-F238E27FC236}">
                  <a16:creationId xmlns:a16="http://schemas.microsoft.com/office/drawing/2014/main" id="{348A1D9F-FFDF-9741-9A93-B59F1393E3F8}"/>
                </a:ext>
              </a:extLst>
            </p:cNvPr>
            <p:cNvCxnSpPr/>
            <p:nvPr/>
          </p:nvCxnSpPr>
          <p:spPr>
            <a:xfrm>
              <a:off x="2598662" y="2536311"/>
              <a:ext cx="301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3">
              <a:extLst>
                <a:ext uri="{FF2B5EF4-FFF2-40B4-BE49-F238E27FC236}">
                  <a16:creationId xmlns:a16="http://schemas.microsoft.com/office/drawing/2014/main" id="{F1A5AF18-6DB7-9150-8CF0-859C6889D6B1}"/>
                </a:ext>
              </a:extLst>
            </p:cNvPr>
            <p:cNvCxnSpPr/>
            <p:nvPr/>
          </p:nvCxnSpPr>
          <p:spPr>
            <a:xfrm>
              <a:off x="5609762" y="1457961"/>
              <a:ext cx="0" cy="21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3">
            <a:extLst>
              <a:ext uri="{FF2B5EF4-FFF2-40B4-BE49-F238E27FC236}">
                <a16:creationId xmlns:a16="http://schemas.microsoft.com/office/drawing/2014/main" id="{F639DD9F-C5B7-85E4-3574-436F1FDCC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da Vida</a:t>
            </a:r>
            <a:endParaRPr dirty="0"/>
          </a:p>
        </p:txBody>
      </p:sp>
      <p:grpSp>
        <p:nvGrpSpPr>
          <p:cNvPr id="785" name="Google Shape;785;p33">
            <a:extLst>
              <a:ext uri="{FF2B5EF4-FFF2-40B4-BE49-F238E27FC236}">
                <a16:creationId xmlns:a16="http://schemas.microsoft.com/office/drawing/2014/main" id="{71EA2B3A-C63D-A10F-2BBD-A4E4F4FE6AB8}"/>
              </a:ext>
            </a:extLst>
          </p:cNvPr>
          <p:cNvGrpSpPr/>
          <p:nvPr/>
        </p:nvGrpSpPr>
        <p:grpSpPr>
          <a:xfrm>
            <a:off x="-12" y="4498321"/>
            <a:ext cx="4490700" cy="276975"/>
            <a:chOff x="646450" y="4378600"/>
            <a:chExt cx="4490700" cy="276975"/>
          </a:xfrm>
        </p:grpSpPr>
        <p:cxnSp>
          <p:nvCxnSpPr>
            <p:cNvPr id="786" name="Google Shape;786;p33">
              <a:extLst>
                <a:ext uri="{FF2B5EF4-FFF2-40B4-BE49-F238E27FC236}">
                  <a16:creationId xmlns:a16="http://schemas.microsoft.com/office/drawing/2014/main" id="{C20CB3A0-C500-9083-36AB-CF904FEEAF32}"/>
                </a:ext>
              </a:extLst>
            </p:cNvPr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3">
              <a:extLst>
                <a:ext uri="{FF2B5EF4-FFF2-40B4-BE49-F238E27FC236}">
                  <a16:creationId xmlns:a16="http://schemas.microsoft.com/office/drawing/2014/main" id="{222A34E2-B19A-D999-3E40-EFD5B528CE94}"/>
                </a:ext>
              </a:extLst>
            </p:cNvPr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3">
              <a:extLst>
                <a:ext uri="{FF2B5EF4-FFF2-40B4-BE49-F238E27FC236}">
                  <a16:creationId xmlns:a16="http://schemas.microsoft.com/office/drawing/2014/main" id="{77E6B1F4-5AC3-67BF-661A-BE64E535C389}"/>
                </a:ext>
              </a:extLst>
            </p:cNvPr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3">
              <a:extLst>
                <a:ext uri="{FF2B5EF4-FFF2-40B4-BE49-F238E27FC236}">
                  <a16:creationId xmlns:a16="http://schemas.microsoft.com/office/drawing/2014/main" id="{3AB3749F-4F97-E074-59C6-C73E1011A4BE}"/>
                </a:ext>
              </a:extLst>
            </p:cNvPr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3">
              <a:extLst>
                <a:ext uri="{FF2B5EF4-FFF2-40B4-BE49-F238E27FC236}">
                  <a16:creationId xmlns:a16="http://schemas.microsoft.com/office/drawing/2014/main" id="{88C6B8ED-428B-9D47-4F0C-8143801CE5E5}"/>
                </a:ext>
              </a:extLst>
            </p:cNvPr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4" name="Google Shape;794;p33">
            <a:extLst>
              <a:ext uri="{FF2B5EF4-FFF2-40B4-BE49-F238E27FC236}">
                <a16:creationId xmlns:a16="http://schemas.microsoft.com/office/drawing/2014/main" id="{1C321C62-A2DA-7D43-833F-D8481C9D11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18950" y="1700400"/>
            <a:ext cx="3301800" cy="1671900"/>
          </a:xfrm>
          <a:prstGeom prst="rect">
            <a:avLst/>
          </a:prstGeom>
        </p:spPr>
        <p:txBody>
          <a:bodyPr spcFirstLastPara="1" wrap="square" lIns="91425" tIns="342000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Roboto Condensed"/>
                <a:ea typeface="Roboto Condensed"/>
                <a:cs typeface="Roboto Condensed"/>
                <a:sym typeface="Roboto Condensed"/>
              </a:rPr>
              <a:t>Por meio de minhas ações, sendo como motivador, as lições ensinadas, no qual ajudaram no meu desenvolvimento pessoal.</a:t>
            </a:r>
            <a:endParaRPr sz="1400" dirty="0"/>
          </a:p>
        </p:txBody>
      </p:sp>
      <p:sp>
        <p:nvSpPr>
          <p:cNvPr id="776" name="Google Shape;794;p33">
            <a:extLst>
              <a:ext uri="{FF2B5EF4-FFF2-40B4-BE49-F238E27FC236}">
                <a16:creationId xmlns:a16="http://schemas.microsoft.com/office/drawing/2014/main" id="{304532D7-CDCB-BEDE-25AC-22A5399F16AE}"/>
              </a:ext>
            </a:extLst>
          </p:cNvPr>
          <p:cNvSpPr txBox="1">
            <a:spLocks/>
          </p:cNvSpPr>
          <p:nvPr/>
        </p:nvSpPr>
        <p:spPr>
          <a:xfrm>
            <a:off x="5465169" y="1370231"/>
            <a:ext cx="2609361" cy="35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42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Roboto Condensed Light"/>
              <a:buNone/>
            </a:pPr>
            <a:r>
              <a:rPr lang="pt-BR" sz="1400" b="1" dirty="0">
                <a:latin typeface="Roboto Condensed"/>
                <a:ea typeface="Roboto Condensed"/>
                <a:cs typeface="Roboto Condensed"/>
                <a:sym typeface="Roboto Condensed"/>
              </a:rPr>
              <a:t>Como está inserido no dia a dia e por que escolheu esse tema?</a:t>
            </a:r>
            <a:endParaRPr lang="pt-BR" sz="1400" dirty="0"/>
          </a:p>
        </p:txBody>
      </p:sp>
      <p:sp>
        <p:nvSpPr>
          <p:cNvPr id="773" name="Elipse 772">
            <a:extLst>
              <a:ext uri="{FF2B5EF4-FFF2-40B4-BE49-F238E27FC236}">
                <a16:creationId xmlns:a16="http://schemas.microsoft.com/office/drawing/2014/main" id="{DDB383A9-9790-7DB8-6E13-DBBCBC51C629}"/>
              </a:ext>
            </a:extLst>
          </p:cNvPr>
          <p:cNvSpPr/>
          <p:nvPr/>
        </p:nvSpPr>
        <p:spPr>
          <a:xfrm>
            <a:off x="1168706" y="1290539"/>
            <a:ext cx="2395460" cy="23954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oogle Shape;1145;p36">
            <a:extLst>
              <a:ext uri="{FF2B5EF4-FFF2-40B4-BE49-F238E27FC236}">
                <a16:creationId xmlns:a16="http://schemas.microsoft.com/office/drawing/2014/main" id="{A129CCFE-7F30-CA94-3FE1-D07CAF95B9EE}"/>
              </a:ext>
            </a:extLst>
          </p:cNvPr>
          <p:cNvGrpSpPr/>
          <p:nvPr/>
        </p:nvGrpSpPr>
        <p:grpSpPr>
          <a:xfrm>
            <a:off x="1929648" y="1606294"/>
            <a:ext cx="742206" cy="1860034"/>
            <a:chOff x="5260325" y="1127267"/>
            <a:chExt cx="1187910" cy="2977007"/>
          </a:xfrm>
        </p:grpSpPr>
        <p:sp>
          <p:nvSpPr>
            <p:cNvPr id="3" name="Google Shape;1146;p36">
              <a:extLst>
                <a:ext uri="{FF2B5EF4-FFF2-40B4-BE49-F238E27FC236}">
                  <a16:creationId xmlns:a16="http://schemas.microsoft.com/office/drawing/2014/main" id="{BD8AA222-FF1F-7521-0EA6-032EEBECC9B7}"/>
                </a:ext>
              </a:extLst>
            </p:cNvPr>
            <p:cNvSpPr/>
            <p:nvPr/>
          </p:nvSpPr>
          <p:spPr>
            <a:xfrm>
              <a:off x="5260325" y="1773913"/>
              <a:ext cx="156296" cy="283096"/>
            </a:xfrm>
            <a:custGeom>
              <a:avLst/>
              <a:gdLst/>
              <a:ahLst/>
              <a:cxnLst/>
              <a:rect l="l" t="t" r="r" b="b"/>
              <a:pathLst>
                <a:path w="3455" h="6258" extrusionOk="0">
                  <a:moveTo>
                    <a:pt x="1249" y="1"/>
                  </a:moveTo>
                  <a:lnTo>
                    <a:pt x="309" y="208"/>
                  </a:lnTo>
                  <a:lnTo>
                    <a:pt x="0" y="2599"/>
                  </a:lnTo>
                  <a:lnTo>
                    <a:pt x="1494" y="6257"/>
                  </a:lnTo>
                  <a:lnTo>
                    <a:pt x="2776" y="5894"/>
                  </a:lnTo>
                  <a:lnTo>
                    <a:pt x="3455" y="3516"/>
                  </a:lnTo>
                  <a:lnTo>
                    <a:pt x="2722" y="1317"/>
                  </a:lnTo>
                  <a:lnTo>
                    <a:pt x="2254" y="1555"/>
                  </a:lnTo>
                  <a:lnTo>
                    <a:pt x="2684" y="3064"/>
                  </a:lnTo>
                  <a:lnTo>
                    <a:pt x="2548" y="4157"/>
                  </a:lnTo>
                  <a:lnTo>
                    <a:pt x="1578" y="239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47;p36">
              <a:extLst>
                <a:ext uri="{FF2B5EF4-FFF2-40B4-BE49-F238E27FC236}">
                  <a16:creationId xmlns:a16="http://schemas.microsoft.com/office/drawing/2014/main" id="{41F576BD-FADD-2A6F-395E-FE722CF4F618}"/>
                </a:ext>
              </a:extLst>
            </p:cNvPr>
            <p:cNvSpPr/>
            <p:nvPr/>
          </p:nvSpPr>
          <p:spPr>
            <a:xfrm>
              <a:off x="5982331" y="3274016"/>
              <a:ext cx="78170" cy="815632"/>
            </a:xfrm>
            <a:custGeom>
              <a:avLst/>
              <a:gdLst/>
              <a:ahLst/>
              <a:cxnLst/>
              <a:rect l="l" t="t" r="r" b="b"/>
              <a:pathLst>
                <a:path w="1728" h="18030" extrusionOk="0">
                  <a:moveTo>
                    <a:pt x="605" y="0"/>
                  </a:moveTo>
                  <a:lnTo>
                    <a:pt x="1" y="688"/>
                  </a:lnTo>
                  <a:lnTo>
                    <a:pt x="605" y="18030"/>
                  </a:lnTo>
                  <a:lnTo>
                    <a:pt x="1297" y="18030"/>
                  </a:lnTo>
                  <a:lnTo>
                    <a:pt x="1728" y="2932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48;p36">
              <a:extLst>
                <a:ext uri="{FF2B5EF4-FFF2-40B4-BE49-F238E27FC236}">
                  <a16:creationId xmlns:a16="http://schemas.microsoft.com/office/drawing/2014/main" id="{FA58BB77-BA7E-F923-3809-921A3D93A816}"/>
                </a:ext>
              </a:extLst>
            </p:cNvPr>
            <p:cNvSpPr/>
            <p:nvPr/>
          </p:nvSpPr>
          <p:spPr>
            <a:xfrm>
              <a:off x="6158082" y="3281661"/>
              <a:ext cx="78035" cy="815858"/>
            </a:xfrm>
            <a:custGeom>
              <a:avLst/>
              <a:gdLst/>
              <a:ahLst/>
              <a:cxnLst/>
              <a:rect l="l" t="t" r="r" b="b"/>
              <a:pathLst>
                <a:path w="1725" h="18035" extrusionOk="0">
                  <a:moveTo>
                    <a:pt x="605" y="1"/>
                  </a:moveTo>
                  <a:lnTo>
                    <a:pt x="1" y="693"/>
                  </a:lnTo>
                  <a:lnTo>
                    <a:pt x="605" y="18034"/>
                  </a:lnTo>
                  <a:lnTo>
                    <a:pt x="1294" y="18034"/>
                  </a:lnTo>
                  <a:lnTo>
                    <a:pt x="1725" y="2935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9;p36">
              <a:extLst>
                <a:ext uri="{FF2B5EF4-FFF2-40B4-BE49-F238E27FC236}">
                  <a16:creationId xmlns:a16="http://schemas.microsoft.com/office/drawing/2014/main" id="{C096E378-757C-D901-D8D9-2BB2CC583F82}"/>
                </a:ext>
              </a:extLst>
            </p:cNvPr>
            <p:cNvSpPr/>
            <p:nvPr/>
          </p:nvSpPr>
          <p:spPr>
            <a:xfrm>
              <a:off x="6142294" y="2774675"/>
              <a:ext cx="75411" cy="559814"/>
            </a:xfrm>
            <a:custGeom>
              <a:avLst/>
              <a:gdLst/>
              <a:ahLst/>
              <a:cxnLst/>
              <a:rect l="l" t="t" r="r" b="b"/>
              <a:pathLst>
                <a:path w="1667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1666" y="12375"/>
                  </a:lnTo>
                  <a:lnTo>
                    <a:pt x="1666" y="767"/>
                  </a:lnTo>
                  <a:cubicBezTo>
                    <a:pt x="1666" y="343"/>
                    <a:pt x="1324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0;p36">
              <a:extLst>
                <a:ext uri="{FF2B5EF4-FFF2-40B4-BE49-F238E27FC236}">
                  <a16:creationId xmlns:a16="http://schemas.microsoft.com/office/drawing/2014/main" id="{8FB95471-6257-A492-7C93-599235D0CF60}"/>
                </a:ext>
              </a:extLst>
            </p:cNvPr>
            <p:cNvSpPr/>
            <p:nvPr/>
          </p:nvSpPr>
          <p:spPr>
            <a:xfrm>
              <a:off x="5945371" y="2779109"/>
              <a:ext cx="83825" cy="555381"/>
            </a:xfrm>
            <a:custGeom>
              <a:avLst/>
              <a:gdLst/>
              <a:ahLst/>
              <a:cxnLst/>
              <a:rect l="l" t="t" r="r" b="b"/>
              <a:pathLst>
                <a:path w="1853" h="12277" extrusionOk="0">
                  <a:moveTo>
                    <a:pt x="835" y="1"/>
                  </a:moveTo>
                  <a:lnTo>
                    <a:pt x="788" y="4"/>
                  </a:lnTo>
                  <a:cubicBezTo>
                    <a:pt x="353" y="4"/>
                    <a:pt x="0" y="330"/>
                    <a:pt x="11" y="727"/>
                  </a:cubicBezTo>
                  <a:lnTo>
                    <a:pt x="221" y="12277"/>
                  </a:lnTo>
                  <a:lnTo>
                    <a:pt x="1853" y="12277"/>
                  </a:lnTo>
                  <a:lnTo>
                    <a:pt x="1639" y="717"/>
                  </a:lnTo>
                  <a:cubicBezTo>
                    <a:pt x="1632" y="323"/>
                    <a:pt x="1273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1;p36">
              <a:extLst>
                <a:ext uri="{FF2B5EF4-FFF2-40B4-BE49-F238E27FC236}">
                  <a16:creationId xmlns:a16="http://schemas.microsoft.com/office/drawing/2014/main" id="{53181F3F-09D1-5D6D-C980-0F559313236D}"/>
                </a:ext>
              </a:extLst>
            </p:cNvPr>
            <p:cNvSpPr/>
            <p:nvPr/>
          </p:nvSpPr>
          <p:spPr>
            <a:xfrm>
              <a:off x="6142294" y="2774675"/>
              <a:ext cx="37185" cy="559814"/>
            </a:xfrm>
            <a:custGeom>
              <a:avLst/>
              <a:gdLst/>
              <a:ahLst/>
              <a:cxnLst/>
              <a:rect l="l" t="t" r="r" b="b"/>
              <a:pathLst>
                <a:path w="822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821" y="12375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2;p36">
              <a:extLst>
                <a:ext uri="{FF2B5EF4-FFF2-40B4-BE49-F238E27FC236}">
                  <a16:creationId xmlns:a16="http://schemas.microsoft.com/office/drawing/2014/main" id="{BF56650E-AE48-F500-2A5F-1FF374517726}"/>
                </a:ext>
              </a:extLst>
            </p:cNvPr>
            <p:cNvSpPr/>
            <p:nvPr/>
          </p:nvSpPr>
          <p:spPr>
            <a:xfrm>
              <a:off x="5945506" y="2779923"/>
              <a:ext cx="29088" cy="554567"/>
            </a:xfrm>
            <a:custGeom>
              <a:avLst/>
              <a:gdLst/>
              <a:ahLst/>
              <a:cxnLst/>
              <a:rect l="l" t="t" r="r" b="b"/>
              <a:pathLst>
                <a:path w="643" h="12259" extrusionOk="0">
                  <a:moveTo>
                    <a:pt x="642" y="0"/>
                  </a:moveTo>
                  <a:cubicBezTo>
                    <a:pt x="276" y="61"/>
                    <a:pt x="0" y="357"/>
                    <a:pt x="8" y="709"/>
                  </a:cubicBezTo>
                  <a:lnTo>
                    <a:pt x="218" y="12259"/>
                  </a:lnTo>
                  <a:lnTo>
                    <a:pt x="642" y="1225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;p36">
              <a:extLst>
                <a:ext uri="{FF2B5EF4-FFF2-40B4-BE49-F238E27FC236}">
                  <a16:creationId xmlns:a16="http://schemas.microsoft.com/office/drawing/2014/main" id="{AE27E0A9-C3F8-E890-F36C-17BC735D5909}"/>
                </a:ext>
              </a:extLst>
            </p:cNvPr>
            <p:cNvSpPr/>
            <p:nvPr/>
          </p:nvSpPr>
          <p:spPr>
            <a:xfrm>
              <a:off x="6154418" y="1798251"/>
              <a:ext cx="293818" cy="655491"/>
            </a:xfrm>
            <a:custGeom>
              <a:avLst/>
              <a:gdLst/>
              <a:ahLst/>
              <a:cxnLst/>
              <a:rect l="l" t="t" r="r" b="b"/>
              <a:pathLst>
                <a:path w="6495" h="14490" extrusionOk="0">
                  <a:moveTo>
                    <a:pt x="2296" y="0"/>
                  </a:moveTo>
                  <a:cubicBezTo>
                    <a:pt x="2268" y="0"/>
                    <a:pt x="2240" y="1"/>
                    <a:pt x="2213" y="2"/>
                  </a:cubicBezTo>
                  <a:lnTo>
                    <a:pt x="2209" y="2"/>
                  </a:lnTo>
                  <a:cubicBezTo>
                    <a:pt x="2131" y="5"/>
                    <a:pt x="2053" y="16"/>
                    <a:pt x="1975" y="26"/>
                  </a:cubicBezTo>
                  <a:cubicBezTo>
                    <a:pt x="1337" y="127"/>
                    <a:pt x="808" y="514"/>
                    <a:pt x="468" y="1054"/>
                  </a:cubicBezTo>
                  <a:cubicBezTo>
                    <a:pt x="390" y="1173"/>
                    <a:pt x="323" y="1302"/>
                    <a:pt x="268" y="1441"/>
                  </a:cubicBezTo>
                  <a:cubicBezTo>
                    <a:pt x="72" y="1909"/>
                    <a:pt x="0" y="2452"/>
                    <a:pt x="96" y="3008"/>
                  </a:cubicBezTo>
                  <a:lnTo>
                    <a:pt x="1622" y="12210"/>
                  </a:lnTo>
                  <a:cubicBezTo>
                    <a:pt x="1839" y="13528"/>
                    <a:pt x="2892" y="14489"/>
                    <a:pt x="4046" y="14489"/>
                  </a:cubicBezTo>
                  <a:cubicBezTo>
                    <a:pt x="4155" y="14489"/>
                    <a:pt x="4264" y="14481"/>
                    <a:pt x="4374" y="14463"/>
                  </a:cubicBezTo>
                  <a:cubicBezTo>
                    <a:pt x="5646" y="14263"/>
                    <a:pt x="6494" y="12923"/>
                    <a:pt x="6253" y="11480"/>
                  </a:cubicBezTo>
                  <a:lnTo>
                    <a:pt x="4726" y="2279"/>
                  </a:lnTo>
                  <a:cubicBezTo>
                    <a:pt x="4581" y="1410"/>
                    <a:pt x="4072" y="697"/>
                    <a:pt x="3411" y="311"/>
                  </a:cubicBezTo>
                  <a:cubicBezTo>
                    <a:pt x="3403" y="307"/>
                    <a:pt x="3400" y="307"/>
                    <a:pt x="3397" y="304"/>
                  </a:cubicBezTo>
                  <a:cubicBezTo>
                    <a:pt x="3058" y="111"/>
                    <a:pt x="2683" y="0"/>
                    <a:pt x="2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4;p36">
              <a:extLst>
                <a:ext uri="{FF2B5EF4-FFF2-40B4-BE49-F238E27FC236}">
                  <a16:creationId xmlns:a16="http://schemas.microsoft.com/office/drawing/2014/main" id="{6A5BAE03-7C3B-42E3-0189-05653F6BA500}"/>
                </a:ext>
              </a:extLst>
            </p:cNvPr>
            <p:cNvSpPr/>
            <p:nvPr/>
          </p:nvSpPr>
          <p:spPr>
            <a:xfrm>
              <a:off x="5574506" y="1878006"/>
              <a:ext cx="417542" cy="512224"/>
            </a:xfrm>
            <a:custGeom>
              <a:avLst/>
              <a:gdLst/>
              <a:ahLst/>
              <a:cxnLst/>
              <a:rect l="l" t="t" r="r" b="b"/>
              <a:pathLst>
                <a:path w="9230" h="11323" extrusionOk="0">
                  <a:moveTo>
                    <a:pt x="7377" y="0"/>
                  </a:moveTo>
                  <a:cubicBezTo>
                    <a:pt x="7197" y="0"/>
                    <a:pt x="7014" y="25"/>
                    <a:pt x="6834" y="74"/>
                  </a:cubicBezTo>
                  <a:cubicBezTo>
                    <a:pt x="6715" y="109"/>
                    <a:pt x="6596" y="153"/>
                    <a:pt x="6482" y="207"/>
                  </a:cubicBezTo>
                  <a:cubicBezTo>
                    <a:pt x="6078" y="394"/>
                    <a:pt x="5701" y="702"/>
                    <a:pt x="5420" y="1117"/>
                  </a:cubicBezTo>
                  <a:lnTo>
                    <a:pt x="733" y="7943"/>
                  </a:lnTo>
                  <a:cubicBezTo>
                    <a:pt x="1" y="9011"/>
                    <a:pt x="130" y="10393"/>
                    <a:pt x="1022" y="11017"/>
                  </a:cubicBezTo>
                  <a:cubicBezTo>
                    <a:pt x="1318" y="11224"/>
                    <a:pt x="1662" y="11323"/>
                    <a:pt x="2017" y="11323"/>
                  </a:cubicBezTo>
                  <a:cubicBezTo>
                    <a:pt x="2731" y="11323"/>
                    <a:pt x="3488" y="10923"/>
                    <a:pt x="3978" y="10206"/>
                  </a:cubicBezTo>
                  <a:lnTo>
                    <a:pt x="8663" y="3380"/>
                  </a:lnTo>
                  <a:cubicBezTo>
                    <a:pt x="9104" y="2735"/>
                    <a:pt x="9230" y="1975"/>
                    <a:pt x="9067" y="1337"/>
                  </a:cubicBezTo>
                  <a:cubicBezTo>
                    <a:pt x="9064" y="1333"/>
                    <a:pt x="9064" y="1327"/>
                    <a:pt x="9064" y="1324"/>
                  </a:cubicBezTo>
                  <a:cubicBezTo>
                    <a:pt x="8968" y="978"/>
                    <a:pt x="8792" y="665"/>
                    <a:pt x="8530" y="431"/>
                  </a:cubicBezTo>
                  <a:cubicBezTo>
                    <a:pt x="8480" y="387"/>
                    <a:pt x="8429" y="343"/>
                    <a:pt x="8372" y="306"/>
                  </a:cubicBezTo>
                  <a:cubicBezTo>
                    <a:pt x="8077" y="98"/>
                    <a:pt x="7732" y="0"/>
                    <a:pt x="7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5;p36">
              <a:extLst>
                <a:ext uri="{FF2B5EF4-FFF2-40B4-BE49-F238E27FC236}">
                  <a16:creationId xmlns:a16="http://schemas.microsoft.com/office/drawing/2014/main" id="{CEAFE85A-4F6B-D0BC-1B44-41EB42389373}"/>
                </a:ext>
              </a:extLst>
            </p:cNvPr>
            <p:cNvSpPr/>
            <p:nvPr/>
          </p:nvSpPr>
          <p:spPr>
            <a:xfrm>
              <a:off x="5328816" y="2013359"/>
              <a:ext cx="441608" cy="380312"/>
            </a:xfrm>
            <a:custGeom>
              <a:avLst/>
              <a:gdLst/>
              <a:ahLst/>
              <a:cxnLst/>
              <a:rect l="l" t="t" r="r" b="b"/>
              <a:pathLst>
                <a:path w="9762" h="8407" extrusionOk="0">
                  <a:moveTo>
                    <a:pt x="641" y="1"/>
                  </a:moveTo>
                  <a:lnTo>
                    <a:pt x="0" y="975"/>
                  </a:lnTo>
                  <a:lnTo>
                    <a:pt x="5113" y="7065"/>
                  </a:lnTo>
                  <a:lnTo>
                    <a:pt x="5116" y="7058"/>
                  </a:lnTo>
                  <a:cubicBezTo>
                    <a:pt x="5313" y="7367"/>
                    <a:pt x="5574" y="7648"/>
                    <a:pt x="5893" y="7876"/>
                  </a:cubicBezTo>
                  <a:cubicBezTo>
                    <a:pt x="6393" y="8232"/>
                    <a:pt x="6952" y="8406"/>
                    <a:pt x="7476" y="8406"/>
                  </a:cubicBezTo>
                  <a:cubicBezTo>
                    <a:pt x="8144" y="8406"/>
                    <a:pt x="8755" y="8123"/>
                    <a:pt x="9116" y="7574"/>
                  </a:cubicBezTo>
                  <a:cubicBezTo>
                    <a:pt x="9761" y="6597"/>
                    <a:pt x="9365" y="5144"/>
                    <a:pt x="8228" y="4330"/>
                  </a:cubicBezTo>
                  <a:cubicBezTo>
                    <a:pt x="8065" y="4215"/>
                    <a:pt x="7892" y="4120"/>
                    <a:pt x="7719" y="4042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6;p36">
              <a:extLst>
                <a:ext uri="{FF2B5EF4-FFF2-40B4-BE49-F238E27FC236}">
                  <a16:creationId xmlns:a16="http://schemas.microsoft.com/office/drawing/2014/main" id="{527E05E4-CE9D-46D2-D6DC-A1325AB4085A}"/>
                </a:ext>
              </a:extLst>
            </p:cNvPr>
            <p:cNvSpPr/>
            <p:nvPr/>
          </p:nvSpPr>
          <p:spPr>
            <a:xfrm>
              <a:off x="5328816" y="2013359"/>
              <a:ext cx="236366" cy="262197"/>
            </a:xfrm>
            <a:custGeom>
              <a:avLst/>
              <a:gdLst/>
              <a:ahLst/>
              <a:cxnLst/>
              <a:rect l="l" t="t" r="r" b="b"/>
              <a:pathLst>
                <a:path w="5225" h="5796" extrusionOk="0">
                  <a:moveTo>
                    <a:pt x="641" y="1"/>
                  </a:moveTo>
                  <a:lnTo>
                    <a:pt x="0" y="975"/>
                  </a:lnTo>
                  <a:lnTo>
                    <a:pt x="4047" y="5796"/>
                  </a:lnTo>
                  <a:cubicBezTo>
                    <a:pt x="4780" y="4802"/>
                    <a:pt x="5225" y="3686"/>
                    <a:pt x="5099" y="2546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7;p36">
              <a:extLst>
                <a:ext uri="{FF2B5EF4-FFF2-40B4-BE49-F238E27FC236}">
                  <a16:creationId xmlns:a16="http://schemas.microsoft.com/office/drawing/2014/main" id="{9A5696A6-5F9F-2A5C-DA7A-CE4CDF00BFCB}"/>
                </a:ext>
              </a:extLst>
            </p:cNvPr>
            <p:cNvSpPr/>
            <p:nvPr/>
          </p:nvSpPr>
          <p:spPr>
            <a:xfrm>
              <a:off x="5785724" y="1753510"/>
              <a:ext cx="511772" cy="1160885"/>
            </a:xfrm>
            <a:custGeom>
              <a:avLst/>
              <a:gdLst/>
              <a:ahLst/>
              <a:cxnLst/>
              <a:rect l="l" t="t" r="r" b="b"/>
              <a:pathLst>
                <a:path w="11313" h="25662" extrusionOk="0">
                  <a:moveTo>
                    <a:pt x="5392" y="1"/>
                  </a:moveTo>
                  <a:cubicBezTo>
                    <a:pt x="4326" y="1"/>
                    <a:pt x="3329" y="252"/>
                    <a:pt x="2491" y="689"/>
                  </a:cubicBezTo>
                  <a:cubicBezTo>
                    <a:pt x="2162" y="859"/>
                    <a:pt x="1860" y="1055"/>
                    <a:pt x="1581" y="1276"/>
                  </a:cubicBezTo>
                  <a:cubicBezTo>
                    <a:pt x="1524" y="1327"/>
                    <a:pt x="1470" y="1375"/>
                    <a:pt x="1412" y="1422"/>
                  </a:cubicBezTo>
                  <a:cubicBezTo>
                    <a:pt x="1256" y="1561"/>
                    <a:pt x="1107" y="1707"/>
                    <a:pt x="971" y="1863"/>
                  </a:cubicBezTo>
                  <a:cubicBezTo>
                    <a:pt x="798" y="2063"/>
                    <a:pt x="642" y="2277"/>
                    <a:pt x="513" y="2501"/>
                  </a:cubicBezTo>
                  <a:cubicBezTo>
                    <a:pt x="184" y="3061"/>
                    <a:pt x="1" y="3686"/>
                    <a:pt x="1" y="4344"/>
                  </a:cubicBezTo>
                  <a:lnTo>
                    <a:pt x="1" y="20694"/>
                  </a:lnTo>
                  <a:cubicBezTo>
                    <a:pt x="1" y="21040"/>
                    <a:pt x="59" y="21383"/>
                    <a:pt x="156" y="21709"/>
                  </a:cubicBezTo>
                  <a:cubicBezTo>
                    <a:pt x="234" y="23897"/>
                    <a:pt x="2043" y="25661"/>
                    <a:pt x="4248" y="25661"/>
                  </a:cubicBezTo>
                  <a:lnTo>
                    <a:pt x="7211" y="25661"/>
                  </a:lnTo>
                  <a:cubicBezTo>
                    <a:pt x="9467" y="25661"/>
                    <a:pt x="11312" y="23815"/>
                    <a:pt x="11312" y="21560"/>
                  </a:cubicBezTo>
                  <a:lnTo>
                    <a:pt x="11312" y="20318"/>
                  </a:lnTo>
                  <a:cubicBezTo>
                    <a:pt x="11312" y="19588"/>
                    <a:pt x="11119" y="18903"/>
                    <a:pt x="10780" y="18309"/>
                  </a:cubicBezTo>
                  <a:lnTo>
                    <a:pt x="10780" y="4344"/>
                  </a:lnTo>
                  <a:cubicBezTo>
                    <a:pt x="10780" y="3686"/>
                    <a:pt x="10596" y="3061"/>
                    <a:pt x="10271" y="2501"/>
                  </a:cubicBezTo>
                  <a:cubicBezTo>
                    <a:pt x="10118" y="2243"/>
                    <a:pt x="9935" y="1999"/>
                    <a:pt x="9721" y="1772"/>
                  </a:cubicBezTo>
                  <a:cubicBezTo>
                    <a:pt x="9609" y="1650"/>
                    <a:pt x="9487" y="1531"/>
                    <a:pt x="9358" y="1419"/>
                  </a:cubicBezTo>
                  <a:cubicBezTo>
                    <a:pt x="8374" y="546"/>
                    <a:pt x="6956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8;p36">
              <a:extLst>
                <a:ext uri="{FF2B5EF4-FFF2-40B4-BE49-F238E27FC236}">
                  <a16:creationId xmlns:a16="http://schemas.microsoft.com/office/drawing/2014/main" id="{F44A73D5-6D9E-3865-1CA6-143C94FC0D84}"/>
                </a:ext>
              </a:extLst>
            </p:cNvPr>
            <p:cNvSpPr/>
            <p:nvPr/>
          </p:nvSpPr>
          <p:spPr>
            <a:xfrm>
              <a:off x="5798617" y="1786487"/>
              <a:ext cx="474768" cy="588088"/>
            </a:xfrm>
            <a:custGeom>
              <a:avLst/>
              <a:gdLst/>
              <a:ahLst/>
              <a:cxnLst/>
              <a:rect l="l" t="t" r="r" b="b"/>
              <a:pathLst>
                <a:path w="10495" h="13000" extrusionOk="0">
                  <a:moveTo>
                    <a:pt x="2077" y="1"/>
                  </a:moveTo>
                  <a:lnTo>
                    <a:pt x="2077" y="1"/>
                  </a:lnTo>
                  <a:cubicBezTo>
                    <a:pt x="1799" y="154"/>
                    <a:pt x="1537" y="323"/>
                    <a:pt x="1296" y="513"/>
                  </a:cubicBezTo>
                  <a:cubicBezTo>
                    <a:pt x="1239" y="564"/>
                    <a:pt x="1185" y="612"/>
                    <a:pt x="1127" y="659"/>
                  </a:cubicBezTo>
                  <a:cubicBezTo>
                    <a:pt x="971" y="798"/>
                    <a:pt x="822" y="944"/>
                    <a:pt x="686" y="1100"/>
                  </a:cubicBezTo>
                  <a:cubicBezTo>
                    <a:pt x="513" y="1300"/>
                    <a:pt x="357" y="1514"/>
                    <a:pt x="228" y="1738"/>
                  </a:cubicBezTo>
                  <a:cubicBezTo>
                    <a:pt x="143" y="1884"/>
                    <a:pt x="65" y="2033"/>
                    <a:pt x="1" y="2190"/>
                  </a:cubicBezTo>
                  <a:cubicBezTo>
                    <a:pt x="41" y="3855"/>
                    <a:pt x="482" y="5423"/>
                    <a:pt x="1348" y="6926"/>
                  </a:cubicBezTo>
                  <a:cubicBezTo>
                    <a:pt x="2257" y="8510"/>
                    <a:pt x="3505" y="9888"/>
                    <a:pt x="5042" y="10878"/>
                  </a:cubicBezTo>
                  <a:cubicBezTo>
                    <a:pt x="6702" y="11951"/>
                    <a:pt x="8575" y="12558"/>
                    <a:pt x="10495" y="13000"/>
                  </a:cubicBezTo>
                  <a:lnTo>
                    <a:pt x="10495" y="10645"/>
                  </a:lnTo>
                  <a:cubicBezTo>
                    <a:pt x="6057" y="9382"/>
                    <a:pt x="1534" y="4860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9;p36">
              <a:extLst>
                <a:ext uri="{FF2B5EF4-FFF2-40B4-BE49-F238E27FC236}">
                  <a16:creationId xmlns:a16="http://schemas.microsoft.com/office/drawing/2014/main" id="{67AFDD0E-111C-DEE1-1DD4-7122A8932964}"/>
                </a:ext>
              </a:extLst>
            </p:cNvPr>
            <p:cNvSpPr/>
            <p:nvPr/>
          </p:nvSpPr>
          <p:spPr>
            <a:xfrm>
              <a:off x="5984185" y="1540166"/>
              <a:ext cx="138020" cy="252244"/>
            </a:xfrm>
            <a:custGeom>
              <a:avLst/>
              <a:gdLst/>
              <a:ahLst/>
              <a:cxnLst/>
              <a:rect l="l" t="t" r="r" b="b"/>
              <a:pathLst>
                <a:path w="3051" h="5576" extrusionOk="0">
                  <a:moveTo>
                    <a:pt x="730" y="0"/>
                  </a:moveTo>
                  <a:cubicBezTo>
                    <a:pt x="689" y="713"/>
                    <a:pt x="672" y="1371"/>
                    <a:pt x="669" y="1809"/>
                  </a:cubicBezTo>
                  <a:cubicBezTo>
                    <a:pt x="669" y="2552"/>
                    <a:pt x="479" y="4140"/>
                    <a:pt x="0" y="5575"/>
                  </a:cubicBezTo>
                  <a:cubicBezTo>
                    <a:pt x="442" y="4784"/>
                    <a:pt x="968" y="4326"/>
                    <a:pt x="1527" y="4326"/>
                  </a:cubicBezTo>
                  <a:cubicBezTo>
                    <a:pt x="2084" y="4326"/>
                    <a:pt x="2600" y="4774"/>
                    <a:pt x="3041" y="5541"/>
                  </a:cubicBezTo>
                  <a:cubicBezTo>
                    <a:pt x="3044" y="5500"/>
                    <a:pt x="3047" y="5460"/>
                    <a:pt x="3051" y="5419"/>
                  </a:cubicBezTo>
                  <a:cubicBezTo>
                    <a:pt x="2620" y="4238"/>
                    <a:pt x="2294" y="2776"/>
                    <a:pt x="2280" y="1100"/>
                  </a:cubicBezTo>
                  <a:cubicBezTo>
                    <a:pt x="2280" y="811"/>
                    <a:pt x="2284" y="425"/>
                    <a:pt x="22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0;p36">
              <a:extLst>
                <a:ext uri="{FF2B5EF4-FFF2-40B4-BE49-F238E27FC236}">
                  <a16:creationId xmlns:a16="http://schemas.microsoft.com/office/drawing/2014/main" id="{EBB0815C-C1E9-3F85-3EDC-3A50BA1F9BB9}"/>
                </a:ext>
              </a:extLst>
            </p:cNvPr>
            <p:cNvSpPr/>
            <p:nvPr/>
          </p:nvSpPr>
          <p:spPr>
            <a:xfrm>
              <a:off x="6256611" y="2307273"/>
              <a:ext cx="160457" cy="506886"/>
            </a:xfrm>
            <a:custGeom>
              <a:avLst/>
              <a:gdLst/>
              <a:ahLst/>
              <a:cxnLst/>
              <a:rect l="l" t="t" r="r" b="b"/>
              <a:pathLst>
                <a:path w="3547" h="11205" extrusionOk="0">
                  <a:moveTo>
                    <a:pt x="1939" y="0"/>
                  </a:moveTo>
                  <a:cubicBezTo>
                    <a:pt x="1044" y="0"/>
                    <a:pt x="229" y="1073"/>
                    <a:pt x="103" y="2438"/>
                  </a:cubicBezTo>
                  <a:cubicBezTo>
                    <a:pt x="86" y="2637"/>
                    <a:pt x="86" y="2834"/>
                    <a:pt x="96" y="3024"/>
                  </a:cubicBezTo>
                  <a:lnTo>
                    <a:pt x="1" y="11157"/>
                  </a:lnTo>
                  <a:lnTo>
                    <a:pt x="911" y="11205"/>
                  </a:lnTo>
                  <a:lnTo>
                    <a:pt x="3156" y="3689"/>
                  </a:lnTo>
                  <a:lnTo>
                    <a:pt x="3153" y="3689"/>
                  </a:lnTo>
                  <a:cubicBezTo>
                    <a:pt x="3289" y="3364"/>
                    <a:pt x="3384" y="2994"/>
                    <a:pt x="3418" y="2604"/>
                  </a:cubicBezTo>
                  <a:cubicBezTo>
                    <a:pt x="3546" y="1212"/>
                    <a:pt x="2909" y="49"/>
                    <a:pt x="1993" y="1"/>
                  </a:cubicBezTo>
                  <a:cubicBezTo>
                    <a:pt x="1975" y="0"/>
                    <a:pt x="1957" y="0"/>
                    <a:pt x="1939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1;p36">
              <a:extLst>
                <a:ext uri="{FF2B5EF4-FFF2-40B4-BE49-F238E27FC236}">
                  <a16:creationId xmlns:a16="http://schemas.microsoft.com/office/drawing/2014/main" id="{D4DEEAE8-E73B-8E57-BABA-6547355B132A}"/>
                </a:ext>
              </a:extLst>
            </p:cNvPr>
            <p:cNvSpPr/>
            <p:nvPr/>
          </p:nvSpPr>
          <p:spPr>
            <a:xfrm>
              <a:off x="6152427" y="2770559"/>
              <a:ext cx="158603" cy="250028"/>
            </a:xfrm>
            <a:custGeom>
              <a:avLst/>
              <a:gdLst/>
              <a:ahLst/>
              <a:cxnLst/>
              <a:rect l="l" t="t" r="r" b="b"/>
              <a:pathLst>
                <a:path w="3506" h="5527" extrusionOk="0">
                  <a:moveTo>
                    <a:pt x="2359" y="0"/>
                  </a:moveTo>
                  <a:lnTo>
                    <a:pt x="604" y="1415"/>
                  </a:lnTo>
                  <a:lnTo>
                    <a:pt x="0" y="3437"/>
                  </a:lnTo>
                  <a:lnTo>
                    <a:pt x="472" y="3505"/>
                  </a:lnTo>
                  <a:lnTo>
                    <a:pt x="943" y="2158"/>
                  </a:lnTo>
                  <a:lnTo>
                    <a:pt x="1618" y="1415"/>
                  </a:lnTo>
                  <a:lnTo>
                    <a:pt x="1415" y="3237"/>
                  </a:lnTo>
                  <a:lnTo>
                    <a:pt x="404" y="5191"/>
                  </a:lnTo>
                  <a:lnTo>
                    <a:pt x="1211" y="5527"/>
                  </a:lnTo>
                  <a:lnTo>
                    <a:pt x="2697" y="3909"/>
                  </a:lnTo>
                  <a:lnTo>
                    <a:pt x="3505" y="40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2;p36">
              <a:extLst>
                <a:ext uri="{FF2B5EF4-FFF2-40B4-BE49-F238E27FC236}">
                  <a16:creationId xmlns:a16="http://schemas.microsoft.com/office/drawing/2014/main" id="{499B337C-91C3-AA21-C944-763AEBE18B77}"/>
                </a:ext>
              </a:extLst>
            </p:cNvPr>
            <p:cNvSpPr/>
            <p:nvPr/>
          </p:nvSpPr>
          <p:spPr>
            <a:xfrm>
              <a:off x="5969935" y="1265796"/>
              <a:ext cx="100427" cy="69394"/>
            </a:xfrm>
            <a:custGeom>
              <a:avLst/>
              <a:gdLst/>
              <a:ahLst/>
              <a:cxnLst/>
              <a:rect l="l" t="t" r="r" b="b"/>
              <a:pathLst>
                <a:path w="2220" h="1534" extrusionOk="0">
                  <a:moveTo>
                    <a:pt x="356" y="1"/>
                  </a:moveTo>
                  <a:cubicBezTo>
                    <a:pt x="269" y="1"/>
                    <a:pt x="184" y="46"/>
                    <a:pt x="139" y="127"/>
                  </a:cubicBezTo>
                  <a:lnTo>
                    <a:pt x="71" y="246"/>
                  </a:lnTo>
                  <a:cubicBezTo>
                    <a:pt x="0" y="365"/>
                    <a:pt x="41" y="522"/>
                    <a:pt x="163" y="592"/>
                  </a:cubicBezTo>
                  <a:lnTo>
                    <a:pt x="1734" y="1499"/>
                  </a:lnTo>
                  <a:cubicBezTo>
                    <a:pt x="1773" y="1522"/>
                    <a:pt x="1817" y="1534"/>
                    <a:pt x="1861" y="1534"/>
                  </a:cubicBezTo>
                  <a:cubicBezTo>
                    <a:pt x="1949" y="1534"/>
                    <a:pt x="2035" y="1488"/>
                    <a:pt x="2080" y="1407"/>
                  </a:cubicBezTo>
                  <a:lnTo>
                    <a:pt x="2148" y="1288"/>
                  </a:lnTo>
                  <a:cubicBezTo>
                    <a:pt x="2219" y="1169"/>
                    <a:pt x="2175" y="1010"/>
                    <a:pt x="2056" y="942"/>
                  </a:cubicBezTo>
                  <a:lnTo>
                    <a:pt x="486" y="36"/>
                  </a:lnTo>
                  <a:cubicBezTo>
                    <a:pt x="445" y="12"/>
                    <a:pt x="400" y="1"/>
                    <a:pt x="356" y="1"/>
                  </a:cubicBezTo>
                  <a:close/>
                </a:path>
              </a:pathLst>
            </a:custGeom>
            <a:solidFill>
              <a:srgbClr val="D3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3;p36">
              <a:extLst>
                <a:ext uri="{FF2B5EF4-FFF2-40B4-BE49-F238E27FC236}">
                  <a16:creationId xmlns:a16="http://schemas.microsoft.com/office/drawing/2014/main" id="{95769912-2C7C-ECC0-A85A-9300EBB6E01A}"/>
                </a:ext>
              </a:extLst>
            </p:cNvPr>
            <p:cNvSpPr/>
            <p:nvPr/>
          </p:nvSpPr>
          <p:spPr>
            <a:xfrm>
              <a:off x="5751162" y="4006560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37" y="0"/>
                  </a:moveTo>
                  <a:cubicBezTo>
                    <a:pt x="655" y="0"/>
                    <a:pt x="1" y="627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1" y="545"/>
                    <a:pt x="6302" y="344"/>
                  </a:cubicBezTo>
                  <a:cubicBezTo>
                    <a:pt x="6235" y="320"/>
                    <a:pt x="6169" y="310"/>
                    <a:pt x="6104" y="310"/>
                  </a:cubicBezTo>
                  <a:cubicBezTo>
                    <a:pt x="5667" y="310"/>
                    <a:pt x="5257" y="778"/>
                    <a:pt x="4874" y="867"/>
                  </a:cubicBezTo>
                  <a:cubicBezTo>
                    <a:pt x="4729" y="900"/>
                    <a:pt x="4585" y="915"/>
                    <a:pt x="4442" y="915"/>
                  </a:cubicBezTo>
                  <a:cubicBezTo>
                    <a:pt x="3878" y="915"/>
                    <a:pt x="3344" y="679"/>
                    <a:pt x="2902" y="419"/>
                  </a:cubicBezTo>
                  <a:cubicBezTo>
                    <a:pt x="2432" y="143"/>
                    <a:pt x="1959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4;p36">
              <a:extLst>
                <a:ext uri="{FF2B5EF4-FFF2-40B4-BE49-F238E27FC236}">
                  <a16:creationId xmlns:a16="http://schemas.microsoft.com/office/drawing/2014/main" id="{3FC9227B-377D-F30C-39B3-06D3F10F0793}"/>
                </a:ext>
              </a:extLst>
            </p:cNvPr>
            <p:cNvSpPr/>
            <p:nvPr/>
          </p:nvSpPr>
          <p:spPr>
            <a:xfrm>
              <a:off x="5929673" y="4015291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41" y="1"/>
                  </a:moveTo>
                  <a:cubicBezTo>
                    <a:pt x="658" y="1"/>
                    <a:pt x="1" y="629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2" y="545"/>
                    <a:pt x="6302" y="348"/>
                  </a:cubicBezTo>
                  <a:cubicBezTo>
                    <a:pt x="6234" y="323"/>
                    <a:pt x="6167" y="313"/>
                    <a:pt x="6100" y="313"/>
                  </a:cubicBezTo>
                  <a:cubicBezTo>
                    <a:pt x="5664" y="313"/>
                    <a:pt x="5256" y="779"/>
                    <a:pt x="4877" y="867"/>
                  </a:cubicBezTo>
                  <a:cubicBezTo>
                    <a:pt x="4731" y="901"/>
                    <a:pt x="4585" y="916"/>
                    <a:pt x="4442" y="916"/>
                  </a:cubicBezTo>
                  <a:cubicBezTo>
                    <a:pt x="3878" y="916"/>
                    <a:pt x="3346" y="681"/>
                    <a:pt x="2902" y="419"/>
                  </a:cubicBezTo>
                  <a:cubicBezTo>
                    <a:pt x="2434" y="143"/>
                    <a:pt x="1962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5;p36">
              <a:extLst>
                <a:ext uri="{FF2B5EF4-FFF2-40B4-BE49-F238E27FC236}">
                  <a16:creationId xmlns:a16="http://schemas.microsoft.com/office/drawing/2014/main" id="{D49F44F8-869A-8CDD-26BC-238DAFD98B4E}"/>
                </a:ext>
              </a:extLst>
            </p:cNvPr>
            <p:cNvSpPr/>
            <p:nvPr/>
          </p:nvSpPr>
          <p:spPr>
            <a:xfrm>
              <a:off x="5889637" y="1539669"/>
              <a:ext cx="337110" cy="337110"/>
            </a:xfrm>
            <a:custGeom>
              <a:avLst/>
              <a:gdLst/>
              <a:ahLst/>
              <a:cxnLst/>
              <a:rect l="l" t="t" r="r" b="b"/>
              <a:pathLst>
                <a:path w="7452" h="7452" extrusionOk="0">
                  <a:moveTo>
                    <a:pt x="3726" y="1"/>
                  </a:moveTo>
                  <a:cubicBezTo>
                    <a:pt x="1670" y="1"/>
                    <a:pt x="1" y="1670"/>
                    <a:pt x="1" y="3726"/>
                  </a:cubicBezTo>
                  <a:cubicBezTo>
                    <a:pt x="1" y="5782"/>
                    <a:pt x="1670" y="7452"/>
                    <a:pt x="3726" y="7452"/>
                  </a:cubicBezTo>
                  <a:cubicBezTo>
                    <a:pt x="5782" y="7452"/>
                    <a:pt x="7452" y="5782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6;p36">
              <a:extLst>
                <a:ext uri="{FF2B5EF4-FFF2-40B4-BE49-F238E27FC236}">
                  <a16:creationId xmlns:a16="http://schemas.microsoft.com/office/drawing/2014/main" id="{B818273E-4AF5-0B47-7EE6-2361FFF9359F}"/>
                </a:ext>
              </a:extLst>
            </p:cNvPr>
            <p:cNvSpPr/>
            <p:nvPr/>
          </p:nvSpPr>
          <p:spPr>
            <a:xfrm>
              <a:off x="6018567" y="1586988"/>
              <a:ext cx="43926" cy="146298"/>
            </a:xfrm>
            <a:custGeom>
              <a:avLst/>
              <a:gdLst/>
              <a:ahLst/>
              <a:cxnLst/>
              <a:rect l="l" t="t" r="r" b="b"/>
              <a:pathLst>
                <a:path w="971" h="3234" extrusionOk="0">
                  <a:moveTo>
                    <a:pt x="485" y="0"/>
                  </a:moveTo>
                  <a:cubicBezTo>
                    <a:pt x="218" y="0"/>
                    <a:pt x="1" y="217"/>
                    <a:pt x="1" y="486"/>
                  </a:cubicBezTo>
                  <a:lnTo>
                    <a:pt x="1" y="2749"/>
                  </a:lnTo>
                  <a:cubicBezTo>
                    <a:pt x="1" y="3017"/>
                    <a:pt x="218" y="3234"/>
                    <a:pt x="485" y="3234"/>
                  </a:cubicBezTo>
                  <a:cubicBezTo>
                    <a:pt x="750" y="3234"/>
                    <a:pt x="971" y="3017"/>
                    <a:pt x="971" y="2749"/>
                  </a:cubicBezTo>
                  <a:lnTo>
                    <a:pt x="971" y="486"/>
                  </a:lnTo>
                  <a:cubicBezTo>
                    <a:pt x="971" y="217"/>
                    <a:pt x="750" y="0"/>
                    <a:pt x="485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7;p36">
              <a:extLst>
                <a:ext uri="{FF2B5EF4-FFF2-40B4-BE49-F238E27FC236}">
                  <a16:creationId xmlns:a16="http://schemas.microsoft.com/office/drawing/2014/main" id="{DD50F312-0C99-4625-2F6C-80F3099EA714}"/>
                </a:ext>
              </a:extLst>
            </p:cNvPr>
            <p:cNvSpPr/>
            <p:nvPr/>
          </p:nvSpPr>
          <p:spPr>
            <a:xfrm>
              <a:off x="6082127" y="1372558"/>
              <a:ext cx="71701" cy="125127"/>
            </a:xfrm>
            <a:custGeom>
              <a:avLst/>
              <a:gdLst/>
              <a:ahLst/>
              <a:cxnLst/>
              <a:rect l="l" t="t" r="r" b="b"/>
              <a:pathLst>
                <a:path w="1585" h="2766" extrusionOk="0">
                  <a:moveTo>
                    <a:pt x="635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31"/>
                  </a:lnTo>
                  <a:cubicBezTo>
                    <a:pt x="1" y="2481"/>
                    <a:pt x="286" y="2766"/>
                    <a:pt x="635" y="2766"/>
                  </a:cubicBezTo>
                  <a:lnTo>
                    <a:pt x="950" y="2766"/>
                  </a:lnTo>
                  <a:cubicBezTo>
                    <a:pt x="1299" y="2766"/>
                    <a:pt x="1584" y="2481"/>
                    <a:pt x="1584" y="2131"/>
                  </a:cubicBezTo>
                  <a:lnTo>
                    <a:pt x="1584" y="635"/>
                  </a:lnTo>
                  <a:cubicBezTo>
                    <a:pt x="1584" y="285"/>
                    <a:pt x="1299" y="0"/>
                    <a:pt x="950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8;p36">
              <a:extLst>
                <a:ext uri="{FF2B5EF4-FFF2-40B4-BE49-F238E27FC236}">
                  <a16:creationId xmlns:a16="http://schemas.microsoft.com/office/drawing/2014/main" id="{EF0639F3-41F0-C541-D0AE-7562D244DD0B}"/>
                </a:ext>
              </a:extLst>
            </p:cNvPr>
            <p:cNvSpPr/>
            <p:nvPr/>
          </p:nvSpPr>
          <p:spPr>
            <a:xfrm>
              <a:off x="5812098" y="1368577"/>
              <a:ext cx="71747" cy="124946"/>
            </a:xfrm>
            <a:custGeom>
              <a:avLst/>
              <a:gdLst/>
              <a:ahLst/>
              <a:cxnLst/>
              <a:rect l="l" t="t" r="r" b="b"/>
              <a:pathLst>
                <a:path w="1586" h="2762" extrusionOk="0">
                  <a:moveTo>
                    <a:pt x="636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27"/>
                  </a:lnTo>
                  <a:cubicBezTo>
                    <a:pt x="1" y="2477"/>
                    <a:pt x="286" y="2762"/>
                    <a:pt x="636" y="2762"/>
                  </a:cubicBezTo>
                  <a:lnTo>
                    <a:pt x="951" y="2762"/>
                  </a:lnTo>
                  <a:cubicBezTo>
                    <a:pt x="1300" y="2762"/>
                    <a:pt x="1585" y="2477"/>
                    <a:pt x="1585" y="2127"/>
                  </a:cubicBezTo>
                  <a:lnTo>
                    <a:pt x="1585" y="635"/>
                  </a:lnTo>
                  <a:cubicBezTo>
                    <a:pt x="1585" y="285"/>
                    <a:pt x="1300" y="0"/>
                    <a:pt x="951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9;p36">
              <a:extLst>
                <a:ext uri="{FF2B5EF4-FFF2-40B4-BE49-F238E27FC236}">
                  <a16:creationId xmlns:a16="http://schemas.microsoft.com/office/drawing/2014/main" id="{57C8FF04-2318-D59A-BA13-778222A03D36}"/>
                </a:ext>
              </a:extLst>
            </p:cNvPr>
            <p:cNvSpPr/>
            <p:nvPr/>
          </p:nvSpPr>
          <p:spPr>
            <a:xfrm>
              <a:off x="5844670" y="1134650"/>
              <a:ext cx="249123" cy="505303"/>
            </a:xfrm>
            <a:custGeom>
              <a:avLst/>
              <a:gdLst/>
              <a:ahLst/>
              <a:cxnLst/>
              <a:rect l="l" t="t" r="r" b="b"/>
              <a:pathLst>
                <a:path w="5507" h="11170" extrusionOk="0">
                  <a:moveTo>
                    <a:pt x="2202" y="1"/>
                  </a:moveTo>
                  <a:cubicBezTo>
                    <a:pt x="991" y="1"/>
                    <a:pt x="1" y="991"/>
                    <a:pt x="1" y="2206"/>
                  </a:cubicBezTo>
                  <a:lnTo>
                    <a:pt x="1" y="8968"/>
                  </a:lnTo>
                  <a:cubicBezTo>
                    <a:pt x="1" y="10179"/>
                    <a:pt x="991" y="11170"/>
                    <a:pt x="2202" y="11170"/>
                  </a:cubicBezTo>
                  <a:lnTo>
                    <a:pt x="3302" y="11170"/>
                  </a:lnTo>
                  <a:cubicBezTo>
                    <a:pt x="4517" y="11170"/>
                    <a:pt x="5507" y="10179"/>
                    <a:pt x="5507" y="8968"/>
                  </a:cubicBezTo>
                  <a:lnTo>
                    <a:pt x="5507" y="2206"/>
                  </a:lnTo>
                  <a:cubicBezTo>
                    <a:pt x="5507" y="991"/>
                    <a:pt x="4517" y="1"/>
                    <a:pt x="3302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0;p36">
              <a:extLst>
                <a:ext uri="{FF2B5EF4-FFF2-40B4-BE49-F238E27FC236}">
                  <a16:creationId xmlns:a16="http://schemas.microsoft.com/office/drawing/2014/main" id="{C64898B6-F346-7258-08F0-A695B5C36997}"/>
                </a:ext>
              </a:extLst>
            </p:cNvPr>
            <p:cNvSpPr/>
            <p:nvPr/>
          </p:nvSpPr>
          <p:spPr>
            <a:xfrm>
              <a:off x="6025624" y="1159033"/>
              <a:ext cx="68173" cy="182262"/>
            </a:xfrm>
            <a:custGeom>
              <a:avLst/>
              <a:gdLst/>
              <a:ahLst/>
              <a:cxnLst/>
              <a:rect l="l" t="t" r="r" b="b"/>
              <a:pathLst>
                <a:path w="1507" h="4029" extrusionOk="0">
                  <a:moveTo>
                    <a:pt x="377" y="1"/>
                  </a:moveTo>
                  <a:cubicBezTo>
                    <a:pt x="0" y="940"/>
                    <a:pt x="268" y="2254"/>
                    <a:pt x="710" y="3058"/>
                  </a:cubicBezTo>
                  <a:cubicBezTo>
                    <a:pt x="920" y="3438"/>
                    <a:pt x="1195" y="3753"/>
                    <a:pt x="1507" y="4028"/>
                  </a:cubicBezTo>
                  <a:lnTo>
                    <a:pt x="1507" y="2216"/>
                  </a:lnTo>
                  <a:cubicBezTo>
                    <a:pt x="1507" y="1307"/>
                    <a:pt x="1059" y="503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1;p36">
              <a:extLst>
                <a:ext uri="{FF2B5EF4-FFF2-40B4-BE49-F238E27FC236}">
                  <a16:creationId xmlns:a16="http://schemas.microsoft.com/office/drawing/2014/main" id="{021EA79C-48C2-2372-34A2-EDCE5458C853}"/>
                </a:ext>
              </a:extLst>
            </p:cNvPr>
            <p:cNvSpPr/>
            <p:nvPr/>
          </p:nvSpPr>
          <p:spPr>
            <a:xfrm>
              <a:off x="5831008" y="1127267"/>
              <a:ext cx="280156" cy="152134"/>
            </a:xfrm>
            <a:custGeom>
              <a:avLst/>
              <a:gdLst/>
              <a:ahLst/>
              <a:cxnLst/>
              <a:rect l="l" t="t" r="r" b="b"/>
              <a:pathLst>
                <a:path w="6193" h="3363" extrusionOk="0">
                  <a:moveTo>
                    <a:pt x="3098" y="0"/>
                  </a:moveTo>
                  <a:cubicBezTo>
                    <a:pt x="1391" y="0"/>
                    <a:pt x="1" y="1394"/>
                    <a:pt x="1" y="3098"/>
                  </a:cubicBezTo>
                  <a:lnTo>
                    <a:pt x="1" y="3362"/>
                  </a:lnTo>
                  <a:lnTo>
                    <a:pt x="3858" y="3362"/>
                  </a:lnTo>
                  <a:cubicBezTo>
                    <a:pt x="3359" y="3129"/>
                    <a:pt x="2905" y="2806"/>
                    <a:pt x="2545" y="2351"/>
                  </a:cubicBezTo>
                  <a:cubicBezTo>
                    <a:pt x="2457" y="2240"/>
                    <a:pt x="2556" y="2094"/>
                    <a:pt x="2658" y="2094"/>
                  </a:cubicBezTo>
                  <a:cubicBezTo>
                    <a:pt x="2691" y="2094"/>
                    <a:pt x="2724" y="2109"/>
                    <a:pt x="2752" y="2144"/>
                  </a:cubicBezTo>
                  <a:cubicBezTo>
                    <a:pt x="3258" y="2789"/>
                    <a:pt x="3943" y="3149"/>
                    <a:pt x="4703" y="3362"/>
                  </a:cubicBezTo>
                  <a:lnTo>
                    <a:pt x="6192" y="3362"/>
                  </a:lnTo>
                  <a:lnTo>
                    <a:pt x="6192" y="3098"/>
                  </a:lnTo>
                  <a:cubicBezTo>
                    <a:pt x="6192" y="1394"/>
                    <a:pt x="4802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2;p36">
              <a:extLst>
                <a:ext uri="{FF2B5EF4-FFF2-40B4-BE49-F238E27FC236}">
                  <a16:creationId xmlns:a16="http://schemas.microsoft.com/office/drawing/2014/main" id="{16D65DB0-B216-F693-B75F-8B02CC38E48F}"/>
                </a:ext>
              </a:extLst>
            </p:cNvPr>
            <p:cNvSpPr/>
            <p:nvPr/>
          </p:nvSpPr>
          <p:spPr>
            <a:xfrm>
              <a:off x="6021507" y="1616303"/>
              <a:ext cx="272149" cy="272149"/>
            </a:xfrm>
            <a:custGeom>
              <a:avLst/>
              <a:gdLst/>
              <a:ahLst/>
              <a:cxnLst/>
              <a:rect l="l" t="t" r="r" b="b"/>
              <a:pathLst>
                <a:path w="6016" h="6016" extrusionOk="0">
                  <a:moveTo>
                    <a:pt x="3006" y="1"/>
                  </a:moveTo>
                  <a:cubicBezTo>
                    <a:pt x="1347" y="1"/>
                    <a:pt x="0" y="1347"/>
                    <a:pt x="0" y="3006"/>
                  </a:cubicBezTo>
                  <a:cubicBezTo>
                    <a:pt x="0" y="4669"/>
                    <a:pt x="1347" y="6016"/>
                    <a:pt x="3006" y="6016"/>
                  </a:cubicBezTo>
                  <a:cubicBezTo>
                    <a:pt x="4669" y="6016"/>
                    <a:pt x="6016" y="4669"/>
                    <a:pt x="6016" y="3006"/>
                  </a:cubicBezTo>
                  <a:cubicBezTo>
                    <a:pt x="6016" y="1347"/>
                    <a:pt x="4669" y="1"/>
                    <a:pt x="3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3;p36">
              <a:extLst>
                <a:ext uri="{FF2B5EF4-FFF2-40B4-BE49-F238E27FC236}">
                  <a16:creationId xmlns:a16="http://schemas.microsoft.com/office/drawing/2014/main" id="{F486D41B-5A5D-8783-A5CA-BE11C07E5518}"/>
                </a:ext>
              </a:extLst>
            </p:cNvPr>
            <p:cNvSpPr/>
            <p:nvPr/>
          </p:nvSpPr>
          <p:spPr>
            <a:xfrm>
              <a:off x="5829153" y="2315461"/>
              <a:ext cx="389450" cy="273551"/>
            </a:xfrm>
            <a:custGeom>
              <a:avLst/>
              <a:gdLst/>
              <a:ahLst/>
              <a:cxnLst/>
              <a:rect l="l" t="t" r="r" b="b"/>
              <a:pathLst>
                <a:path w="8609" h="6047" extrusionOk="0">
                  <a:moveTo>
                    <a:pt x="2792" y="0"/>
                  </a:moveTo>
                  <a:cubicBezTo>
                    <a:pt x="2092" y="0"/>
                    <a:pt x="1493" y="4"/>
                    <a:pt x="1144" y="13"/>
                  </a:cubicBezTo>
                  <a:cubicBezTo>
                    <a:pt x="1042" y="624"/>
                    <a:pt x="707" y="1153"/>
                    <a:pt x="234" y="1598"/>
                  </a:cubicBezTo>
                  <a:lnTo>
                    <a:pt x="198" y="3848"/>
                  </a:lnTo>
                  <a:cubicBezTo>
                    <a:pt x="1" y="5076"/>
                    <a:pt x="1232" y="6046"/>
                    <a:pt x="1232" y="6046"/>
                  </a:cubicBezTo>
                  <a:lnTo>
                    <a:pt x="8609" y="5982"/>
                  </a:lnTo>
                  <a:cubicBezTo>
                    <a:pt x="7475" y="4428"/>
                    <a:pt x="7350" y="2796"/>
                    <a:pt x="7469" y="1635"/>
                  </a:cubicBezTo>
                  <a:cubicBezTo>
                    <a:pt x="7092" y="1188"/>
                    <a:pt x="6827" y="641"/>
                    <a:pt x="6695" y="21"/>
                  </a:cubicBezTo>
                  <a:cubicBezTo>
                    <a:pt x="5643" y="12"/>
                    <a:pt x="4053" y="0"/>
                    <a:pt x="2792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4;p36">
              <a:extLst>
                <a:ext uri="{FF2B5EF4-FFF2-40B4-BE49-F238E27FC236}">
                  <a16:creationId xmlns:a16="http://schemas.microsoft.com/office/drawing/2014/main" id="{90D8F9BF-311E-3288-0CFC-894A7C86FD04}"/>
                </a:ext>
              </a:extLst>
            </p:cNvPr>
            <p:cNvSpPr/>
            <p:nvPr/>
          </p:nvSpPr>
          <p:spPr>
            <a:xfrm>
              <a:off x="5802327" y="1929623"/>
              <a:ext cx="459432" cy="468072"/>
            </a:xfrm>
            <a:custGeom>
              <a:avLst/>
              <a:gdLst/>
              <a:ahLst/>
              <a:cxnLst/>
              <a:rect l="l" t="t" r="r" b="b"/>
              <a:pathLst>
                <a:path w="10156" h="10347" extrusionOk="0">
                  <a:moveTo>
                    <a:pt x="2842" y="1"/>
                  </a:moveTo>
                  <a:cubicBezTo>
                    <a:pt x="2259" y="1"/>
                    <a:pt x="1674" y="197"/>
                    <a:pt x="1198" y="600"/>
                  </a:cubicBezTo>
                  <a:cubicBezTo>
                    <a:pt x="132" y="1506"/>
                    <a:pt x="0" y="3121"/>
                    <a:pt x="906" y="4190"/>
                  </a:cubicBezTo>
                  <a:lnTo>
                    <a:pt x="5371" y="9452"/>
                  </a:lnTo>
                  <a:cubicBezTo>
                    <a:pt x="5871" y="10042"/>
                    <a:pt x="6590" y="10346"/>
                    <a:pt x="7314" y="10346"/>
                  </a:cubicBezTo>
                  <a:cubicBezTo>
                    <a:pt x="7896" y="10346"/>
                    <a:pt x="8481" y="10150"/>
                    <a:pt x="8957" y="9747"/>
                  </a:cubicBezTo>
                  <a:cubicBezTo>
                    <a:pt x="10023" y="8841"/>
                    <a:pt x="10155" y="7226"/>
                    <a:pt x="9252" y="6157"/>
                  </a:cubicBezTo>
                  <a:lnTo>
                    <a:pt x="4787" y="895"/>
                  </a:lnTo>
                  <a:cubicBezTo>
                    <a:pt x="4285" y="304"/>
                    <a:pt x="3565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5;p36">
              <a:extLst>
                <a:ext uri="{FF2B5EF4-FFF2-40B4-BE49-F238E27FC236}">
                  <a16:creationId xmlns:a16="http://schemas.microsoft.com/office/drawing/2014/main" id="{A3E57FA3-B062-6A86-435D-37A8F04EB8EF}"/>
                </a:ext>
              </a:extLst>
            </p:cNvPr>
            <p:cNvSpPr/>
            <p:nvPr/>
          </p:nvSpPr>
          <p:spPr>
            <a:xfrm>
              <a:off x="5816711" y="2062081"/>
              <a:ext cx="327610" cy="335617"/>
            </a:xfrm>
            <a:custGeom>
              <a:avLst/>
              <a:gdLst/>
              <a:ahLst/>
              <a:cxnLst/>
              <a:rect l="l" t="t" r="r" b="b"/>
              <a:pathLst>
                <a:path w="7242" h="7419" extrusionOk="0">
                  <a:moveTo>
                    <a:pt x="888" y="0"/>
                  </a:moveTo>
                  <a:cubicBezTo>
                    <a:pt x="588" y="0"/>
                    <a:pt x="291" y="39"/>
                    <a:pt x="1" y="122"/>
                  </a:cubicBezTo>
                  <a:cubicBezTo>
                    <a:pt x="82" y="529"/>
                    <a:pt x="265" y="922"/>
                    <a:pt x="554" y="1262"/>
                  </a:cubicBezTo>
                  <a:lnTo>
                    <a:pt x="5019" y="6524"/>
                  </a:lnTo>
                  <a:cubicBezTo>
                    <a:pt x="5519" y="7114"/>
                    <a:pt x="6234" y="7419"/>
                    <a:pt x="6955" y="7419"/>
                  </a:cubicBezTo>
                  <a:cubicBezTo>
                    <a:pt x="7050" y="7419"/>
                    <a:pt x="7146" y="7413"/>
                    <a:pt x="7242" y="7403"/>
                  </a:cubicBezTo>
                  <a:cubicBezTo>
                    <a:pt x="6899" y="5995"/>
                    <a:pt x="6356" y="4644"/>
                    <a:pt x="5575" y="3386"/>
                  </a:cubicBezTo>
                  <a:cubicBezTo>
                    <a:pt x="4863" y="2242"/>
                    <a:pt x="4038" y="1163"/>
                    <a:pt x="2830" y="518"/>
                  </a:cubicBezTo>
                  <a:cubicBezTo>
                    <a:pt x="2214" y="190"/>
                    <a:pt x="1547" y="0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6;p36">
              <a:extLst>
                <a:ext uri="{FF2B5EF4-FFF2-40B4-BE49-F238E27FC236}">
                  <a16:creationId xmlns:a16="http://schemas.microsoft.com/office/drawing/2014/main" id="{E69AF48A-D1C8-B73D-D788-3D11BFF61ECC}"/>
                </a:ext>
              </a:extLst>
            </p:cNvPr>
            <p:cNvSpPr/>
            <p:nvPr/>
          </p:nvSpPr>
          <p:spPr>
            <a:xfrm>
              <a:off x="6101489" y="1818156"/>
              <a:ext cx="20447" cy="272285"/>
            </a:xfrm>
            <a:custGeom>
              <a:avLst/>
              <a:gdLst/>
              <a:ahLst/>
              <a:cxnLst/>
              <a:rect l="l" t="t" r="r" b="b"/>
              <a:pathLst>
                <a:path w="452" h="6019" extrusionOk="0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5791"/>
                  </a:lnTo>
                  <a:cubicBezTo>
                    <a:pt x="0" y="5917"/>
                    <a:pt x="102" y="6019"/>
                    <a:pt x="227" y="6019"/>
                  </a:cubicBezTo>
                  <a:cubicBezTo>
                    <a:pt x="349" y="6019"/>
                    <a:pt x="451" y="5917"/>
                    <a:pt x="451" y="5791"/>
                  </a:cubicBezTo>
                  <a:lnTo>
                    <a:pt x="451" y="227"/>
                  </a:lnTo>
                  <a:cubicBezTo>
                    <a:pt x="451" y="102"/>
                    <a:pt x="349" y="0"/>
                    <a:pt x="227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7;p36">
              <a:extLst>
                <a:ext uri="{FF2B5EF4-FFF2-40B4-BE49-F238E27FC236}">
                  <a16:creationId xmlns:a16="http://schemas.microsoft.com/office/drawing/2014/main" id="{CB1A1CA8-5347-958C-1073-F61B61E7DC28}"/>
                </a:ext>
              </a:extLst>
            </p:cNvPr>
            <p:cNvSpPr/>
            <p:nvPr/>
          </p:nvSpPr>
          <p:spPr>
            <a:xfrm>
              <a:off x="5949169" y="1982190"/>
              <a:ext cx="237180" cy="278437"/>
            </a:xfrm>
            <a:custGeom>
              <a:avLst/>
              <a:gdLst/>
              <a:ahLst/>
              <a:cxnLst/>
              <a:rect l="l" t="t" r="r" b="b"/>
              <a:pathLst>
                <a:path w="5243" h="6155" extrusionOk="0">
                  <a:moveTo>
                    <a:pt x="383" y="0"/>
                  </a:moveTo>
                  <a:cubicBezTo>
                    <a:pt x="315" y="0"/>
                    <a:pt x="245" y="23"/>
                    <a:pt x="187" y="69"/>
                  </a:cubicBezTo>
                  <a:lnTo>
                    <a:pt x="150" y="100"/>
                  </a:lnTo>
                  <a:cubicBezTo>
                    <a:pt x="21" y="208"/>
                    <a:pt x="1" y="402"/>
                    <a:pt x="109" y="530"/>
                  </a:cubicBezTo>
                  <a:lnTo>
                    <a:pt x="4625" y="6044"/>
                  </a:lnTo>
                  <a:cubicBezTo>
                    <a:pt x="4686" y="6117"/>
                    <a:pt x="4775" y="6155"/>
                    <a:pt x="4863" y="6155"/>
                  </a:cubicBezTo>
                  <a:cubicBezTo>
                    <a:pt x="4932" y="6155"/>
                    <a:pt x="5000" y="6132"/>
                    <a:pt x="5056" y="6085"/>
                  </a:cubicBezTo>
                  <a:lnTo>
                    <a:pt x="5094" y="6054"/>
                  </a:lnTo>
                  <a:cubicBezTo>
                    <a:pt x="5226" y="5949"/>
                    <a:pt x="5243" y="5756"/>
                    <a:pt x="5138" y="5623"/>
                  </a:cubicBezTo>
                  <a:lnTo>
                    <a:pt x="618" y="113"/>
                  </a:lnTo>
                  <a:cubicBezTo>
                    <a:pt x="559" y="38"/>
                    <a:pt x="472" y="0"/>
                    <a:pt x="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8;p36">
              <a:extLst>
                <a:ext uri="{FF2B5EF4-FFF2-40B4-BE49-F238E27FC236}">
                  <a16:creationId xmlns:a16="http://schemas.microsoft.com/office/drawing/2014/main" id="{17E0603C-0CF6-3B43-E1B7-1CCE84F9BF11}"/>
                </a:ext>
              </a:extLst>
            </p:cNvPr>
            <p:cNvSpPr/>
            <p:nvPr/>
          </p:nvSpPr>
          <p:spPr>
            <a:xfrm>
              <a:off x="5948266" y="1803544"/>
              <a:ext cx="20447" cy="272375"/>
            </a:xfrm>
            <a:custGeom>
              <a:avLst/>
              <a:gdLst/>
              <a:ahLst/>
              <a:cxnLst/>
              <a:rect l="l" t="t" r="r" b="b"/>
              <a:pathLst>
                <a:path w="452" h="6021" extrusionOk="0">
                  <a:moveTo>
                    <a:pt x="228" y="1"/>
                  </a:moveTo>
                  <a:cubicBezTo>
                    <a:pt x="102" y="1"/>
                    <a:pt x="0" y="102"/>
                    <a:pt x="0" y="228"/>
                  </a:cubicBezTo>
                  <a:lnTo>
                    <a:pt x="0" y="5792"/>
                  </a:lnTo>
                  <a:cubicBezTo>
                    <a:pt x="0" y="5918"/>
                    <a:pt x="102" y="6020"/>
                    <a:pt x="228" y="6020"/>
                  </a:cubicBezTo>
                  <a:cubicBezTo>
                    <a:pt x="350" y="6020"/>
                    <a:pt x="452" y="5918"/>
                    <a:pt x="452" y="5792"/>
                  </a:cubicBezTo>
                  <a:lnTo>
                    <a:pt x="452" y="228"/>
                  </a:lnTo>
                  <a:cubicBezTo>
                    <a:pt x="452" y="102"/>
                    <a:pt x="350" y="1"/>
                    <a:pt x="228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79;p36">
              <a:extLst>
                <a:ext uri="{FF2B5EF4-FFF2-40B4-BE49-F238E27FC236}">
                  <a16:creationId xmlns:a16="http://schemas.microsoft.com/office/drawing/2014/main" id="{9DD670EF-EEC7-432F-F00B-588D6F7E58B5}"/>
                </a:ext>
              </a:extLst>
            </p:cNvPr>
            <p:cNvSpPr/>
            <p:nvPr/>
          </p:nvSpPr>
          <p:spPr>
            <a:xfrm>
              <a:off x="6091627" y="1408478"/>
              <a:ext cx="41030" cy="56502"/>
            </a:xfrm>
            <a:custGeom>
              <a:avLst/>
              <a:gdLst/>
              <a:ahLst/>
              <a:cxnLst/>
              <a:rect l="l" t="t" r="r" b="b"/>
              <a:pathLst>
                <a:path w="907" h="1249" extrusionOk="0">
                  <a:moveTo>
                    <a:pt x="455" y="0"/>
                  </a:moveTo>
                  <a:cubicBezTo>
                    <a:pt x="204" y="0"/>
                    <a:pt x="1" y="279"/>
                    <a:pt x="1" y="625"/>
                  </a:cubicBezTo>
                  <a:cubicBezTo>
                    <a:pt x="1" y="971"/>
                    <a:pt x="204" y="1249"/>
                    <a:pt x="455" y="1249"/>
                  </a:cubicBezTo>
                  <a:cubicBezTo>
                    <a:pt x="703" y="1249"/>
                    <a:pt x="906" y="971"/>
                    <a:pt x="906" y="625"/>
                  </a:cubicBezTo>
                  <a:cubicBezTo>
                    <a:pt x="906" y="279"/>
                    <a:pt x="70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80;p36">
              <a:extLst>
                <a:ext uri="{FF2B5EF4-FFF2-40B4-BE49-F238E27FC236}">
                  <a16:creationId xmlns:a16="http://schemas.microsoft.com/office/drawing/2014/main" id="{0FB612E3-242E-B612-83A0-4716958B4FCA}"/>
                </a:ext>
              </a:extLst>
            </p:cNvPr>
            <p:cNvSpPr/>
            <p:nvPr/>
          </p:nvSpPr>
          <p:spPr>
            <a:xfrm>
              <a:off x="5805855" y="1409382"/>
              <a:ext cx="40985" cy="56683"/>
            </a:xfrm>
            <a:custGeom>
              <a:avLst/>
              <a:gdLst/>
              <a:ahLst/>
              <a:cxnLst/>
              <a:rect l="l" t="t" r="r" b="b"/>
              <a:pathLst>
                <a:path w="906" h="1253" extrusionOk="0">
                  <a:moveTo>
                    <a:pt x="451" y="1"/>
                  </a:moveTo>
                  <a:cubicBezTo>
                    <a:pt x="204" y="1"/>
                    <a:pt x="0" y="279"/>
                    <a:pt x="0" y="625"/>
                  </a:cubicBezTo>
                  <a:cubicBezTo>
                    <a:pt x="0" y="971"/>
                    <a:pt x="204" y="1252"/>
                    <a:pt x="451" y="1252"/>
                  </a:cubicBezTo>
                  <a:cubicBezTo>
                    <a:pt x="702" y="1252"/>
                    <a:pt x="906" y="971"/>
                    <a:pt x="906" y="625"/>
                  </a:cubicBezTo>
                  <a:cubicBezTo>
                    <a:pt x="906" y="279"/>
                    <a:pt x="70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81;p36">
              <a:extLst>
                <a:ext uri="{FF2B5EF4-FFF2-40B4-BE49-F238E27FC236}">
                  <a16:creationId xmlns:a16="http://schemas.microsoft.com/office/drawing/2014/main" id="{7C8ECEF7-DCFC-7696-3C60-EC9DA049F7BD}"/>
                </a:ext>
              </a:extLst>
            </p:cNvPr>
            <p:cNvSpPr/>
            <p:nvPr/>
          </p:nvSpPr>
          <p:spPr>
            <a:xfrm>
              <a:off x="6111124" y="1437656"/>
              <a:ext cx="17688" cy="93777"/>
            </a:xfrm>
            <a:custGeom>
              <a:avLst/>
              <a:gdLst/>
              <a:ahLst/>
              <a:cxnLst/>
              <a:rect l="l" t="t" r="r" b="b"/>
              <a:pathLst>
                <a:path w="391" h="2073" extrusionOk="0">
                  <a:moveTo>
                    <a:pt x="198" y="0"/>
                  </a:moveTo>
                  <a:cubicBezTo>
                    <a:pt x="88" y="0"/>
                    <a:pt x="0" y="88"/>
                    <a:pt x="0" y="193"/>
                  </a:cubicBezTo>
                  <a:lnTo>
                    <a:pt x="0" y="1876"/>
                  </a:lnTo>
                  <a:cubicBezTo>
                    <a:pt x="0" y="1985"/>
                    <a:pt x="88" y="2073"/>
                    <a:pt x="198" y="2073"/>
                  </a:cubicBezTo>
                  <a:cubicBezTo>
                    <a:pt x="303" y="2073"/>
                    <a:pt x="391" y="1985"/>
                    <a:pt x="391" y="1876"/>
                  </a:cubicBezTo>
                  <a:lnTo>
                    <a:pt x="391" y="193"/>
                  </a:lnTo>
                  <a:cubicBezTo>
                    <a:pt x="391" y="88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182;p36">
              <a:extLst>
                <a:ext uri="{FF2B5EF4-FFF2-40B4-BE49-F238E27FC236}">
                  <a16:creationId xmlns:a16="http://schemas.microsoft.com/office/drawing/2014/main" id="{C8D6A871-D57E-A6EE-A3F3-5D69A5DEF578}"/>
                </a:ext>
              </a:extLst>
            </p:cNvPr>
            <p:cNvSpPr/>
            <p:nvPr/>
          </p:nvSpPr>
          <p:spPr>
            <a:xfrm>
              <a:off x="5804724" y="1434716"/>
              <a:ext cx="17733" cy="93687"/>
            </a:xfrm>
            <a:custGeom>
              <a:avLst/>
              <a:gdLst/>
              <a:ahLst/>
              <a:cxnLst/>
              <a:rect l="l" t="t" r="r" b="b"/>
              <a:pathLst>
                <a:path w="392" h="2071" extrusionOk="0">
                  <a:moveTo>
                    <a:pt x="198" y="0"/>
                  </a:moveTo>
                  <a:cubicBezTo>
                    <a:pt x="90" y="0"/>
                    <a:pt x="1" y="89"/>
                    <a:pt x="1" y="194"/>
                  </a:cubicBezTo>
                  <a:lnTo>
                    <a:pt x="1" y="1877"/>
                  </a:lnTo>
                  <a:cubicBezTo>
                    <a:pt x="1" y="1985"/>
                    <a:pt x="90" y="2070"/>
                    <a:pt x="198" y="2070"/>
                  </a:cubicBezTo>
                  <a:cubicBezTo>
                    <a:pt x="303" y="2070"/>
                    <a:pt x="392" y="1985"/>
                    <a:pt x="392" y="1877"/>
                  </a:cubicBezTo>
                  <a:lnTo>
                    <a:pt x="392" y="194"/>
                  </a:lnTo>
                  <a:cubicBezTo>
                    <a:pt x="392" y="89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183;p36">
              <a:extLst>
                <a:ext uri="{FF2B5EF4-FFF2-40B4-BE49-F238E27FC236}">
                  <a16:creationId xmlns:a16="http://schemas.microsoft.com/office/drawing/2014/main" id="{EBFBCAD2-EAC1-23BC-A1A0-5AEBC59BA7D3}"/>
                </a:ext>
              </a:extLst>
            </p:cNvPr>
            <p:cNvSpPr/>
            <p:nvPr/>
          </p:nvSpPr>
          <p:spPr>
            <a:xfrm>
              <a:off x="5943438" y="1411425"/>
              <a:ext cx="17700" cy="77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283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 rot="-2179532">
            <a:off x="-75362" y="149919"/>
            <a:ext cx="5355761" cy="3773965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1700" y="75900"/>
            <a:ext cx="5355851" cy="377404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474275" y="4498321"/>
            <a:ext cx="4490700" cy="276975"/>
            <a:chOff x="646450" y="4378600"/>
            <a:chExt cx="4490700" cy="276975"/>
          </a:xfrm>
        </p:grpSpPr>
        <p:cxnSp>
          <p:nvCxnSpPr>
            <p:cNvPr id="515" name="Google Shape;515;p30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0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30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0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0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4" name="Picture 6" descr="Navegador - ícones de seo e web grátis">
            <a:extLst>
              <a:ext uri="{FF2B5EF4-FFF2-40B4-BE49-F238E27FC236}">
                <a16:creationId xmlns:a16="http://schemas.microsoft.com/office/drawing/2014/main" id="{9F36A35F-5E8F-FC16-2F58-0F508CA2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1" y="143452"/>
            <a:ext cx="4414219" cy="44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</a:t>
            </a: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que eu gosto/me representa?</a:t>
            </a:r>
            <a:endParaRPr dirty="0"/>
          </a:p>
        </p:txBody>
      </p:sp>
      <p:grpSp>
        <p:nvGrpSpPr>
          <p:cNvPr id="444" name="Google Shape;444;p29"/>
          <p:cNvGrpSpPr/>
          <p:nvPr/>
        </p:nvGrpSpPr>
        <p:grpSpPr>
          <a:xfrm>
            <a:off x="3924475" y="4325846"/>
            <a:ext cx="4490700" cy="276975"/>
            <a:chOff x="646450" y="4378600"/>
            <a:chExt cx="4490700" cy="276975"/>
          </a:xfrm>
        </p:grpSpPr>
        <p:cxnSp>
          <p:nvCxnSpPr>
            <p:cNvPr id="445" name="Google Shape;445;p2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9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451" name="Google Shape;451;p2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452" name="Google Shape;452;p2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9" name="Google Shape;459;p2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pic>
        <p:nvPicPr>
          <p:cNvPr id="2058" name="Picture 10" descr="Pergunta - ícones de comunicações grátis">
            <a:extLst>
              <a:ext uri="{FF2B5EF4-FFF2-40B4-BE49-F238E27FC236}">
                <a16:creationId xmlns:a16="http://schemas.microsoft.com/office/drawing/2014/main" id="{D8EC5069-B551-A6F4-2559-AC510E18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50" y="1320529"/>
            <a:ext cx="2425124" cy="24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1">
          <a:extLst>
            <a:ext uri="{FF2B5EF4-FFF2-40B4-BE49-F238E27FC236}">
              <a16:creationId xmlns:a16="http://schemas.microsoft.com/office/drawing/2014/main" id="{83480321-C9BF-FEAE-819B-B379A463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>
            <a:extLst>
              <a:ext uri="{FF2B5EF4-FFF2-40B4-BE49-F238E27FC236}">
                <a16:creationId xmlns:a16="http://schemas.microsoft.com/office/drawing/2014/main" id="{B1B1FD7F-E8E1-35A6-BF51-A9316F23E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Superação</a:t>
            </a:r>
            <a:endParaRPr dirty="0"/>
          </a:p>
        </p:txBody>
      </p:sp>
      <p:sp>
        <p:nvSpPr>
          <p:cNvPr id="443" name="Google Shape;443;p29">
            <a:extLst>
              <a:ext uri="{FF2B5EF4-FFF2-40B4-BE49-F238E27FC236}">
                <a16:creationId xmlns:a16="http://schemas.microsoft.com/office/drawing/2014/main" id="{E317C771-A881-24AB-2444-87A6ED466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com problemas da vida</a:t>
            </a:r>
            <a:endParaRPr dirty="0"/>
          </a:p>
        </p:txBody>
      </p:sp>
      <p:grpSp>
        <p:nvGrpSpPr>
          <p:cNvPr id="444" name="Google Shape;444;p29">
            <a:extLst>
              <a:ext uri="{FF2B5EF4-FFF2-40B4-BE49-F238E27FC236}">
                <a16:creationId xmlns:a16="http://schemas.microsoft.com/office/drawing/2014/main" id="{A19131E3-F162-3FE7-1D35-B1DECB0F4BFD}"/>
              </a:ext>
            </a:extLst>
          </p:cNvPr>
          <p:cNvGrpSpPr/>
          <p:nvPr/>
        </p:nvGrpSpPr>
        <p:grpSpPr>
          <a:xfrm>
            <a:off x="3924475" y="4325846"/>
            <a:ext cx="4490700" cy="276975"/>
            <a:chOff x="646450" y="4378600"/>
            <a:chExt cx="4490700" cy="276975"/>
          </a:xfrm>
        </p:grpSpPr>
        <p:cxnSp>
          <p:nvCxnSpPr>
            <p:cNvPr id="445" name="Google Shape;445;p29">
              <a:extLst>
                <a:ext uri="{FF2B5EF4-FFF2-40B4-BE49-F238E27FC236}">
                  <a16:creationId xmlns:a16="http://schemas.microsoft.com/office/drawing/2014/main" id="{8807D707-D65F-8C8F-98D2-9D1FC4C2C7B2}"/>
                </a:ext>
              </a:extLst>
            </p:cNvPr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9">
              <a:extLst>
                <a:ext uri="{FF2B5EF4-FFF2-40B4-BE49-F238E27FC236}">
                  <a16:creationId xmlns:a16="http://schemas.microsoft.com/office/drawing/2014/main" id="{195CD87C-8FCB-3E8C-5296-0CAA82D140BB}"/>
                </a:ext>
              </a:extLst>
            </p:cNvPr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9">
              <a:extLst>
                <a:ext uri="{FF2B5EF4-FFF2-40B4-BE49-F238E27FC236}">
                  <a16:creationId xmlns:a16="http://schemas.microsoft.com/office/drawing/2014/main" id="{568E7E57-A874-E686-93D9-75EF1DC1AAA2}"/>
                </a:ext>
              </a:extLst>
            </p:cNvPr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9">
              <a:extLst>
                <a:ext uri="{FF2B5EF4-FFF2-40B4-BE49-F238E27FC236}">
                  <a16:creationId xmlns:a16="http://schemas.microsoft.com/office/drawing/2014/main" id="{AFEACEDC-16B4-DEC9-0E31-595BFD519CF4}"/>
                </a:ext>
              </a:extLst>
            </p:cNvPr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9">
              <a:extLst>
                <a:ext uri="{FF2B5EF4-FFF2-40B4-BE49-F238E27FC236}">
                  <a16:creationId xmlns:a16="http://schemas.microsoft.com/office/drawing/2014/main" id="{2B8C0D32-3318-3261-E8EE-963E4ABA0590}"/>
                </a:ext>
              </a:extLst>
            </p:cNvPr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9">
            <a:extLst>
              <a:ext uri="{FF2B5EF4-FFF2-40B4-BE49-F238E27FC236}">
                <a16:creationId xmlns:a16="http://schemas.microsoft.com/office/drawing/2014/main" id="{A873FCB3-9260-4AFD-2635-18F9705EDBB1}"/>
              </a:ext>
            </a:extLst>
          </p:cNvPr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451" name="Google Shape;451;p29">
              <a:extLst>
                <a:ext uri="{FF2B5EF4-FFF2-40B4-BE49-F238E27FC236}">
                  <a16:creationId xmlns:a16="http://schemas.microsoft.com/office/drawing/2014/main" id="{7F632F44-6B31-9673-1264-B7E96FE3E302}"/>
                </a:ext>
              </a:extLst>
            </p:cNvPr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452" name="Google Shape;452;p29">
                <a:extLst>
                  <a:ext uri="{FF2B5EF4-FFF2-40B4-BE49-F238E27FC236}">
                    <a16:creationId xmlns:a16="http://schemas.microsoft.com/office/drawing/2014/main" id="{AB6CE9D8-40A6-78B1-84BF-2465842E7FC9}"/>
                  </a:ext>
                </a:extLst>
              </p:cNvPr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3" name="Google Shape;453;p29">
                <a:extLst>
                  <a:ext uri="{FF2B5EF4-FFF2-40B4-BE49-F238E27FC236}">
                    <a16:creationId xmlns:a16="http://schemas.microsoft.com/office/drawing/2014/main" id="{C4563050-A415-E3B4-01DA-1E693C785993}"/>
                  </a:ext>
                </a:extLst>
              </p:cNvPr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4" name="Google Shape;454;p29">
                <a:extLst>
                  <a:ext uri="{FF2B5EF4-FFF2-40B4-BE49-F238E27FC236}">
                    <a16:creationId xmlns:a16="http://schemas.microsoft.com/office/drawing/2014/main" id="{465CAC00-BF43-3482-B1A0-B4280AFC5709}"/>
                  </a:ext>
                </a:extLst>
              </p:cNvPr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5" name="Google Shape;455;p29">
                <a:extLst>
                  <a:ext uri="{FF2B5EF4-FFF2-40B4-BE49-F238E27FC236}">
                    <a16:creationId xmlns:a16="http://schemas.microsoft.com/office/drawing/2014/main" id="{1ACB89AE-29F2-E2CD-9621-FDDAD0F25E49}"/>
                  </a:ext>
                </a:extLst>
              </p:cNvPr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6" name="Google Shape;456;p29">
              <a:extLst>
                <a:ext uri="{FF2B5EF4-FFF2-40B4-BE49-F238E27FC236}">
                  <a16:creationId xmlns:a16="http://schemas.microsoft.com/office/drawing/2014/main" id="{85845C38-E75F-97CA-416C-0C8DECA8E835}"/>
                </a:ext>
              </a:extLst>
            </p:cNvPr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457" name="Google Shape;457;p29">
                <a:extLst>
                  <a:ext uri="{FF2B5EF4-FFF2-40B4-BE49-F238E27FC236}">
                    <a16:creationId xmlns:a16="http://schemas.microsoft.com/office/drawing/2014/main" id="{84E28FA9-3ED7-55B9-70FF-431044091C0C}"/>
                  </a:ext>
                </a:extLst>
              </p:cNvPr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8" name="Google Shape;458;p29">
                <a:extLst>
                  <a:ext uri="{FF2B5EF4-FFF2-40B4-BE49-F238E27FC236}">
                    <a16:creationId xmlns:a16="http://schemas.microsoft.com/office/drawing/2014/main" id="{A3D96D04-3CB7-B74E-E3A6-99D3FCC76C52}"/>
                  </a:ext>
                </a:extLst>
              </p:cNvPr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9" name="Google Shape;459;p29">
              <a:extLst>
                <a:ext uri="{FF2B5EF4-FFF2-40B4-BE49-F238E27FC236}">
                  <a16:creationId xmlns:a16="http://schemas.microsoft.com/office/drawing/2014/main" id="{A8866848-416B-54C3-B310-85049B37FC8A}"/>
                </a:ext>
              </a:extLst>
            </p:cNvPr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60" name="Google Shape;460;p29">
                <a:extLst>
                  <a:ext uri="{FF2B5EF4-FFF2-40B4-BE49-F238E27FC236}">
                    <a16:creationId xmlns:a16="http://schemas.microsoft.com/office/drawing/2014/main" id="{92DA04DC-864A-A26F-D170-21CFE4D57C61}"/>
                  </a:ext>
                </a:extLst>
              </p:cNvPr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61" name="Google Shape;461;p29">
                <a:extLst>
                  <a:ext uri="{FF2B5EF4-FFF2-40B4-BE49-F238E27FC236}">
                    <a16:creationId xmlns:a16="http://schemas.microsoft.com/office/drawing/2014/main" id="{53ACA47D-E832-E2BF-652B-579B0B70B9F6}"/>
                  </a:ext>
                </a:extLst>
              </p:cNvPr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pic>
        <p:nvPicPr>
          <p:cNvPr id="3076" name="Picture 4" descr="Superação - ícones de pessoas grátis">
            <a:extLst>
              <a:ext uri="{FF2B5EF4-FFF2-40B4-BE49-F238E27FC236}">
                <a16:creationId xmlns:a16="http://schemas.microsoft.com/office/drawing/2014/main" id="{93CC5D6C-93D4-D6A7-E939-7E269E04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0" y="1240928"/>
            <a:ext cx="3124481" cy="3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2461" name="Google Shape;2461;p45"/>
          <p:cNvSpPr/>
          <p:nvPr/>
        </p:nvSpPr>
        <p:spPr>
          <a:xfrm>
            <a:off x="2712582" y="1306325"/>
            <a:ext cx="639336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5"/>
          <p:cNvSpPr/>
          <p:nvPr/>
        </p:nvSpPr>
        <p:spPr>
          <a:xfrm>
            <a:off x="5792082" y="1301600"/>
            <a:ext cx="639336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3" name="Google Shape;2463;p45"/>
          <p:cNvGrpSpPr/>
          <p:nvPr/>
        </p:nvGrpSpPr>
        <p:grpSpPr>
          <a:xfrm>
            <a:off x="5572232" y="4288257"/>
            <a:ext cx="4547728" cy="314722"/>
            <a:chOff x="1886125" y="4378604"/>
            <a:chExt cx="4002225" cy="276971"/>
          </a:xfrm>
        </p:grpSpPr>
        <p:cxnSp>
          <p:nvCxnSpPr>
            <p:cNvPr id="2464" name="Google Shape;2464;p45"/>
            <p:cNvCxnSpPr/>
            <p:nvPr/>
          </p:nvCxnSpPr>
          <p:spPr>
            <a:xfrm>
              <a:off x="2407750" y="4378604"/>
              <a:ext cx="34806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45"/>
            <p:cNvCxnSpPr/>
            <p:nvPr/>
          </p:nvCxnSpPr>
          <p:spPr>
            <a:xfrm>
              <a:off x="2333850" y="4497304"/>
              <a:ext cx="4491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45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45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0" name="Google Shape;2520;p45"/>
          <p:cNvGrpSpPr/>
          <p:nvPr/>
        </p:nvGrpSpPr>
        <p:grpSpPr>
          <a:xfrm>
            <a:off x="-234077" y="4288253"/>
            <a:ext cx="2562129" cy="314727"/>
            <a:chOff x="646450" y="4378600"/>
            <a:chExt cx="2254800" cy="276975"/>
          </a:xfrm>
        </p:grpSpPr>
        <p:cxnSp>
          <p:nvCxnSpPr>
            <p:cNvPr id="2521" name="Google Shape;2521;p45"/>
            <p:cNvCxnSpPr/>
            <p:nvPr/>
          </p:nvCxnSpPr>
          <p:spPr>
            <a:xfrm>
              <a:off x="646450" y="4378600"/>
              <a:ext cx="22548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2" name="Google Shape;2522;p45"/>
            <p:cNvCxnSpPr/>
            <p:nvPr/>
          </p:nvCxnSpPr>
          <p:spPr>
            <a:xfrm>
              <a:off x="943200" y="4497300"/>
              <a:ext cx="9663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3" name="Google Shape;2523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46" name="Google Shape;2646;p45"/>
          <p:cNvSpPr txBox="1">
            <a:spLocks noGrp="1"/>
          </p:cNvSpPr>
          <p:nvPr>
            <p:ph type="ctrTitle" idx="2"/>
          </p:nvPr>
        </p:nvSpPr>
        <p:spPr>
          <a:xfrm>
            <a:off x="1486500" y="14481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Mãe</a:t>
            </a:r>
            <a:endParaRPr dirty="0"/>
          </a:p>
        </p:txBody>
      </p:sp>
      <p:sp>
        <p:nvSpPr>
          <p:cNvPr id="2648" name="Google Shape;2648;p45"/>
          <p:cNvSpPr txBox="1">
            <a:spLocks noGrp="1"/>
          </p:cNvSpPr>
          <p:nvPr>
            <p:ph type="ctrTitle" idx="3"/>
          </p:nvPr>
        </p:nvSpPr>
        <p:spPr>
          <a:xfrm>
            <a:off x="4566000" y="14481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Avó</a:t>
            </a:r>
            <a:endParaRPr dirty="0"/>
          </a:p>
        </p:txBody>
      </p:sp>
      <p:grpSp>
        <p:nvGrpSpPr>
          <p:cNvPr id="924" name="Google Shape;924;p36"/>
          <p:cNvGrpSpPr/>
          <p:nvPr/>
        </p:nvGrpSpPr>
        <p:grpSpPr>
          <a:xfrm>
            <a:off x="5711512" y="1991359"/>
            <a:ext cx="854993" cy="2431772"/>
            <a:chOff x="4339412" y="-15273"/>
            <a:chExt cx="1819155" cy="5174042"/>
          </a:xfrm>
        </p:grpSpPr>
        <p:sp>
          <p:nvSpPr>
            <p:cNvPr id="925" name="Google Shape;925;p36"/>
            <p:cNvSpPr/>
            <p:nvPr/>
          </p:nvSpPr>
          <p:spPr>
            <a:xfrm>
              <a:off x="4954055" y="3464108"/>
              <a:ext cx="268193" cy="1512930"/>
            </a:xfrm>
            <a:custGeom>
              <a:avLst/>
              <a:gdLst/>
              <a:ahLst/>
              <a:cxnLst/>
              <a:rect l="l" t="t" r="r" b="b"/>
              <a:pathLst>
                <a:path w="3180" h="17939" extrusionOk="0">
                  <a:moveTo>
                    <a:pt x="3179" y="0"/>
                  </a:moveTo>
                  <a:lnTo>
                    <a:pt x="665" y="2952"/>
                  </a:lnTo>
                  <a:cubicBezTo>
                    <a:pt x="210" y="3488"/>
                    <a:pt x="0" y="4190"/>
                    <a:pt x="91" y="4886"/>
                  </a:cubicBezTo>
                  <a:lnTo>
                    <a:pt x="1788" y="17938"/>
                  </a:lnTo>
                  <a:lnTo>
                    <a:pt x="2650" y="17938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296545" y="3455758"/>
              <a:ext cx="267856" cy="1512930"/>
            </a:xfrm>
            <a:custGeom>
              <a:avLst/>
              <a:gdLst/>
              <a:ahLst/>
              <a:cxnLst/>
              <a:rect l="l" t="t" r="r" b="b"/>
              <a:pathLst>
                <a:path w="3176" h="17939" extrusionOk="0">
                  <a:moveTo>
                    <a:pt x="0" y="1"/>
                  </a:moveTo>
                  <a:lnTo>
                    <a:pt x="526" y="17939"/>
                  </a:lnTo>
                  <a:lnTo>
                    <a:pt x="1392" y="17939"/>
                  </a:lnTo>
                  <a:lnTo>
                    <a:pt x="3088" y="4890"/>
                  </a:lnTo>
                  <a:cubicBezTo>
                    <a:pt x="3176" y="4194"/>
                    <a:pt x="2969" y="3488"/>
                    <a:pt x="2511" y="29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7" name="Google Shape;927;p36"/>
            <p:cNvGrpSpPr/>
            <p:nvPr/>
          </p:nvGrpSpPr>
          <p:grpSpPr>
            <a:xfrm>
              <a:off x="5048765" y="4517890"/>
              <a:ext cx="422358" cy="640879"/>
              <a:chOff x="5048765" y="4517890"/>
              <a:chExt cx="422358" cy="640879"/>
            </a:xfrm>
          </p:grpSpPr>
          <p:sp>
            <p:nvSpPr>
              <p:cNvPr id="928" name="Google Shape;928;p36"/>
              <p:cNvSpPr/>
              <p:nvPr/>
            </p:nvSpPr>
            <p:spPr>
              <a:xfrm>
                <a:off x="5048765" y="4544794"/>
                <a:ext cx="139916" cy="4322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5125" extrusionOk="0">
                    <a:moveTo>
                      <a:pt x="0" y="1"/>
                    </a:moveTo>
                    <a:lnTo>
                      <a:pt x="665" y="5124"/>
                    </a:lnTo>
                    <a:lnTo>
                      <a:pt x="1527" y="5124"/>
                    </a:lnTo>
                    <a:lnTo>
                      <a:pt x="1659" y="696"/>
                    </a:lnTo>
                    <a:lnTo>
                      <a:pt x="1659" y="696"/>
                    </a:lnTo>
                    <a:cubicBezTo>
                      <a:pt x="1367" y="1419"/>
                      <a:pt x="1174" y="2159"/>
                      <a:pt x="1106" y="2953"/>
                    </a:cubicBezTo>
                    <a:cubicBezTo>
                      <a:pt x="1103" y="2998"/>
                      <a:pt x="1071" y="3020"/>
                      <a:pt x="1038" y="3020"/>
                    </a:cubicBezTo>
                    <a:cubicBezTo>
                      <a:pt x="1005" y="3020"/>
                      <a:pt x="970" y="2997"/>
                      <a:pt x="963" y="2953"/>
                    </a:cubicBezTo>
                    <a:cubicBezTo>
                      <a:pt x="875" y="2271"/>
                      <a:pt x="722" y="1585"/>
                      <a:pt x="475" y="941"/>
                    </a:cubicBezTo>
                    <a:cubicBezTo>
                      <a:pt x="356" y="629"/>
                      <a:pt x="204" y="29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5104848" y="4621540"/>
                <a:ext cx="81301" cy="48477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5748" extrusionOk="0">
                    <a:moveTo>
                      <a:pt x="964" y="0"/>
                    </a:moveTo>
                    <a:lnTo>
                      <a:pt x="0" y="3977"/>
                    </a:lnTo>
                    <a:lnTo>
                      <a:pt x="109" y="5090"/>
                    </a:lnTo>
                    <a:lnTo>
                      <a:pt x="179" y="4482"/>
                    </a:lnTo>
                    <a:lnTo>
                      <a:pt x="892" y="5748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5327412" y="4517890"/>
                <a:ext cx="143711" cy="47971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5688" extrusionOk="0">
                    <a:moveTo>
                      <a:pt x="0" y="1"/>
                    </a:moveTo>
                    <a:lnTo>
                      <a:pt x="119" y="5589"/>
                    </a:lnTo>
                    <a:lnTo>
                      <a:pt x="1046" y="5688"/>
                    </a:lnTo>
                    <a:lnTo>
                      <a:pt x="1704" y="941"/>
                    </a:lnTo>
                    <a:lnTo>
                      <a:pt x="1704" y="941"/>
                    </a:lnTo>
                    <a:cubicBezTo>
                      <a:pt x="1311" y="1684"/>
                      <a:pt x="1012" y="2461"/>
                      <a:pt x="849" y="3306"/>
                    </a:cubicBezTo>
                    <a:cubicBezTo>
                      <a:pt x="840" y="3350"/>
                      <a:pt x="808" y="3371"/>
                      <a:pt x="775" y="3371"/>
                    </a:cubicBezTo>
                    <a:cubicBezTo>
                      <a:pt x="736" y="3371"/>
                      <a:pt x="696" y="3341"/>
                      <a:pt x="696" y="3289"/>
                    </a:cubicBezTo>
                    <a:cubicBezTo>
                      <a:pt x="680" y="2542"/>
                      <a:pt x="594" y="1792"/>
                      <a:pt x="404" y="1070"/>
                    </a:cubicBezTo>
                    <a:cubicBezTo>
                      <a:pt x="313" y="720"/>
                      <a:pt x="187" y="34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5336267" y="4637564"/>
                <a:ext cx="128024" cy="521206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6180" extrusionOk="0">
                    <a:moveTo>
                      <a:pt x="1518" y="0"/>
                    </a:moveTo>
                    <a:lnTo>
                      <a:pt x="14" y="4170"/>
                    </a:lnTo>
                    <a:lnTo>
                      <a:pt x="0" y="5381"/>
                    </a:lnTo>
                    <a:lnTo>
                      <a:pt x="150" y="4734"/>
                    </a:lnTo>
                    <a:lnTo>
                      <a:pt x="768" y="6179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2" name="Google Shape;932;p36"/>
            <p:cNvSpPr/>
            <p:nvPr/>
          </p:nvSpPr>
          <p:spPr>
            <a:xfrm>
              <a:off x="4342195" y="1773754"/>
              <a:ext cx="1791666" cy="1770497"/>
            </a:xfrm>
            <a:custGeom>
              <a:avLst/>
              <a:gdLst/>
              <a:ahLst/>
              <a:cxnLst/>
              <a:rect l="l" t="t" r="r" b="b"/>
              <a:pathLst>
                <a:path w="21244" h="20993" extrusionOk="0">
                  <a:moveTo>
                    <a:pt x="10621" y="1"/>
                  </a:moveTo>
                  <a:cubicBezTo>
                    <a:pt x="4754" y="1"/>
                    <a:pt x="0" y="4700"/>
                    <a:pt x="0" y="10499"/>
                  </a:cubicBezTo>
                  <a:cubicBezTo>
                    <a:pt x="0" y="16293"/>
                    <a:pt x="4754" y="20993"/>
                    <a:pt x="10621" y="20993"/>
                  </a:cubicBezTo>
                  <a:cubicBezTo>
                    <a:pt x="16487" y="20993"/>
                    <a:pt x="21244" y="16293"/>
                    <a:pt x="21244" y="10499"/>
                  </a:cubicBezTo>
                  <a:cubicBezTo>
                    <a:pt x="21244" y="4700"/>
                    <a:pt x="16487" y="1"/>
                    <a:pt x="10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339412" y="2625889"/>
              <a:ext cx="1788461" cy="1681521"/>
            </a:xfrm>
            <a:custGeom>
              <a:avLst/>
              <a:gdLst/>
              <a:ahLst/>
              <a:cxnLst/>
              <a:rect l="l" t="t" r="r" b="b"/>
              <a:pathLst>
                <a:path w="21206" h="19938" extrusionOk="0">
                  <a:moveTo>
                    <a:pt x="0" y="1"/>
                  </a:moveTo>
                  <a:lnTo>
                    <a:pt x="0" y="19938"/>
                  </a:lnTo>
                  <a:lnTo>
                    <a:pt x="21205" y="1993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690757" y="2954716"/>
              <a:ext cx="179217" cy="235049"/>
            </a:xfrm>
            <a:custGeom>
              <a:avLst/>
              <a:gdLst/>
              <a:ahLst/>
              <a:cxnLst/>
              <a:rect l="l" t="t" r="r" b="b"/>
              <a:pathLst>
                <a:path w="2125" h="2787" extrusionOk="0">
                  <a:moveTo>
                    <a:pt x="1084" y="0"/>
                  </a:moveTo>
                  <a:cubicBezTo>
                    <a:pt x="1075" y="0"/>
                    <a:pt x="1067" y="0"/>
                    <a:pt x="1059" y="0"/>
                  </a:cubicBezTo>
                  <a:lnTo>
                    <a:pt x="1002" y="0"/>
                  </a:lnTo>
                  <a:cubicBezTo>
                    <a:pt x="445" y="7"/>
                    <a:pt x="0" y="364"/>
                    <a:pt x="7" y="794"/>
                  </a:cubicBezTo>
                  <a:lnTo>
                    <a:pt x="34" y="2019"/>
                  </a:lnTo>
                  <a:cubicBezTo>
                    <a:pt x="45" y="2443"/>
                    <a:pt x="497" y="2786"/>
                    <a:pt x="1047" y="2786"/>
                  </a:cubicBezTo>
                  <a:cubicBezTo>
                    <a:pt x="1052" y="2786"/>
                    <a:pt x="1058" y="2786"/>
                    <a:pt x="1063" y="2786"/>
                  </a:cubicBezTo>
                  <a:lnTo>
                    <a:pt x="1120" y="2786"/>
                  </a:lnTo>
                  <a:cubicBezTo>
                    <a:pt x="1677" y="2779"/>
                    <a:pt x="2125" y="2420"/>
                    <a:pt x="2114" y="1992"/>
                  </a:cubicBezTo>
                  <a:lnTo>
                    <a:pt x="2087" y="768"/>
                  </a:lnTo>
                  <a:cubicBezTo>
                    <a:pt x="2077" y="342"/>
                    <a:pt x="1629" y="0"/>
                    <a:pt x="10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746588" y="3177870"/>
              <a:ext cx="34663" cy="203253"/>
            </a:xfrm>
            <a:custGeom>
              <a:avLst/>
              <a:gdLst/>
              <a:ahLst/>
              <a:cxnLst/>
              <a:rect l="l" t="t" r="r" b="b"/>
              <a:pathLst>
                <a:path w="411" h="2410" extrusionOk="0">
                  <a:moveTo>
                    <a:pt x="180" y="1"/>
                  </a:moveTo>
                  <a:cubicBezTo>
                    <a:pt x="82" y="4"/>
                    <a:pt x="0" y="65"/>
                    <a:pt x="3" y="143"/>
                  </a:cubicBezTo>
                  <a:lnTo>
                    <a:pt x="51" y="2274"/>
                  </a:lnTo>
                  <a:cubicBezTo>
                    <a:pt x="51" y="2350"/>
                    <a:pt x="128" y="2410"/>
                    <a:pt x="226" y="2410"/>
                  </a:cubicBezTo>
                  <a:cubicBezTo>
                    <a:pt x="229" y="2410"/>
                    <a:pt x="231" y="2410"/>
                    <a:pt x="234" y="2410"/>
                  </a:cubicBezTo>
                  <a:cubicBezTo>
                    <a:pt x="332" y="2410"/>
                    <a:pt x="410" y="2345"/>
                    <a:pt x="410" y="2270"/>
                  </a:cubicBezTo>
                  <a:lnTo>
                    <a:pt x="363" y="140"/>
                  </a:lnTo>
                  <a:cubicBezTo>
                    <a:pt x="363" y="62"/>
                    <a:pt x="279" y="1"/>
                    <a:pt x="180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820382" y="2964499"/>
              <a:ext cx="130301" cy="249808"/>
            </a:xfrm>
            <a:custGeom>
              <a:avLst/>
              <a:gdLst/>
              <a:ahLst/>
              <a:cxnLst/>
              <a:rect l="l" t="t" r="r" b="b"/>
              <a:pathLst>
                <a:path w="1545" h="2962" extrusionOk="0">
                  <a:moveTo>
                    <a:pt x="0" y="0"/>
                  </a:moveTo>
                  <a:lnTo>
                    <a:pt x="75" y="1435"/>
                  </a:lnTo>
                  <a:cubicBezTo>
                    <a:pt x="157" y="1312"/>
                    <a:pt x="240" y="1263"/>
                    <a:pt x="322" y="1263"/>
                  </a:cubicBezTo>
                  <a:cubicBezTo>
                    <a:pt x="595" y="1263"/>
                    <a:pt x="845" y="1820"/>
                    <a:pt x="923" y="2019"/>
                  </a:cubicBezTo>
                  <a:cubicBezTo>
                    <a:pt x="1062" y="2365"/>
                    <a:pt x="1056" y="2836"/>
                    <a:pt x="1544" y="2962"/>
                  </a:cubicBezTo>
                  <a:cubicBezTo>
                    <a:pt x="1408" y="2357"/>
                    <a:pt x="1175" y="1757"/>
                    <a:pt x="995" y="1167"/>
                  </a:cubicBezTo>
                  <a:cubicBezTo>
                    <a:pt x="869" y="763"/>
                    <a:pt x="618" y="30"/>
                    <a:pt x="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5162619" y="1713959"/>
              <a:ext cx="232434" cy="229567"/>
            </a:xfrm>
            <a:custGeom>
              <a:avLst/>
              <a:gdLst/>
              <a:ahLst/>
              <a:cxnLst/>
              <a:rect l="l" t="t" r="r" b="b"/>
              <a:pathLst>
                <a:path w="2756" h="2722" extrusionOk="0">
                  <a:moveTo>
                    <a:pt x="1378" y="0"/>
                  </a:moveTo>
                  <a:cubicBezTo>
                    <a:pt x="618" y="0"/>
                    <a:pt x="0" y="611"/>
                    <a:pt x="0" y="1361"/>
                  </a:cubicBezTo>
                  <a:cubicBezTo>
                    <a:pt x="0" y="2114"/>
                    <a:pt x="618" y="2722"/>
                    <a:pt x="1378" y="2722"/>
                  </a:cubicBezTo>
                  <a:cubicBezTo>
                    <a:pt x="2138" y="2722"/>
                    <a:pt x="2756" y="2114"/>
                    <a:pt x="2756" y="1361"/>
                  </a:cubicBezTo>
                  <a:cubicBezTo>
                    <a:pt x="2756" y="611"/>
                    <a:pt x="2138" y="0"/>
                    <a:pt x="137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366213" y="3259849"/>
              <a:ext cx="1096064" cy="906723"/>
            </a:xfrm>
            <a:custGeom>
              <a:avLst/>
              <a:gdLst/>
              <a:ahLst/>
              <a:cxnLst/>
              <a:rect l="l" t="t" r="r" b="b"/>
              <a:pathLst>
                <a:path w="18229" h="15080" extrusionOk="0">
                  <a:moveTo>
                    <a:pt x="7648" y="0"/>
                  </a:moveTo>
                  <a:cubicBezTo>
                    <a:pt x="6979" y="0"/>
                    <a:pt x="6306" y="205"/>
                    <a:pt x="5809" y="625"/>
                  </a:cubicBezTo>
                  <a:cubicBezTo>
                    <a:pt x="5321" y="1035"/>
                    <a:pt x="5039" y="1585"/>
                    <a:pt x="5032" y="2220"/>
                  </a:cubicBezTo>
                  <a:cubicBezTo>
                    <a:pt x="5019" y="4089"/>
                    <a:pt x="7186" y="4093"/>
                    <a:pt x="7980" y="5412"/>
                  </a:cubicBezTo>
                  <a:cubicBezTo>
                    <a:pt x="8465" y="6217"/>
                    <a:pt x="8208" y="6990"/>
                    <a:pt x="7448" y="7523"/>
                  </a:cubicBezTo>
                  <a:cubicBezTo>
                    <a:pt x="7048" y="7802"/>
                    <a:pt x="6688" y="7919"/>
                    <a:pt x="6359" y="7919"/>
                  </a:cubicBezTo>
                  <a:cubicBezTo>
                    <a:pt x="5530" y="7919"/>
                    <a:pt x="4900" y="7175"/>
                    <a:pt x="4344" y="6394"/>
                  </a:cubicBezTo>
                  <a:cubicBezTo>
                    <a:pt x="3887" y="5749"/>
                    <a:pt x="3027" y="5131"/>
                    <a:pt x="2192" y="5131"/>
                  </a:cubicBezTo>
                  <a:cubicBezTo>
                    <a:pt x="1852" y="5131"/>
                    <a:pt x="1517" y="5233"/>
                    <a:pt x="1215" y="5477"/>
                  </a:cubicBezTo>
                  <a:cubicBezTo>
                    <a:pt x="0" y="6464"/>
                    <a:pt x="529" y="8775"/>
                    <a:pt x="1547" y="9739"/>
                  </a:cubicBezTo>
                  <a:cubicBezTo>
                    <a:pt x="2007" y="10174"/>
                    <a:pt x="2596" y="10359"/>
                    <a:pt x="3194" y="10359"/>
                  </a:cubicBezTo>
                  <a:cubicBezTo>
                    <a:pt x="3794" y="10359"/>
                    <a:pt x="4403" y="10173"/>
                    <a:pt x="4900" y="9867"/>
                  </a:cubicBezTo>
                  <a:cubicBezTo>
                    <a:pt x="5487" y="9505"/>
                    <a:pt x="6493" y="8651"/>
                    <a:pt x="7310" y="8651"/>
                  </a:cubicBezTo>
                  <a:cubicBezTo>
                    <a:pt x="7395" y="8651"/>
                    <a:pt x="7477" y="8661"/>
                    <a:pt x="7557" y="8680"/>
                  </a:cubicBezTo>
                  <a:cubicBezTo>
                    <a:pt x="8127" y="8819"/>
                    <a:pt x="8534" y="9535"/>
                    <a:pt x="8588" y="10068"/>
                  </a:cubicBezTo>
                  <a:cubicBezTo>
                    <a:pt x="8676" y="10926"/>
                    <a:pt x="8049" y="11228"/>
                    <a:pt x="7458" y="11713"/>
                  </a:cubicBezTo>
                  <a:cubicBezTo>
                    <a:pt x="5962" y="12938"/>
                    <a:pt x="6708" y="14448"/>
                    <a:pt x="8445" y="14944"/>
                  </a:cubicBezTo>
                  <a:cubicBezTo>
                    <a:pt x="8762" y="15034"/>
                    <a:pt x="9118" y="15080"/>
                    <a:pt x="9484" y="15080"/>
                  </a:cubicBezTo>
                  <a:cubicBezTo>
                    <a:pt x="10953" y="15080"/>
                    <a:pt x="12579" y="14335"/>
                    <a:pt x="12490" y="12680"/>
                  </a:cubicBezTo>
                  <a:cubicBezTo>
                    <a:pt x="12435" y="11635"/>
                    <a:pt x="11102" y="11035"/>
                    <a:pt x="10518" y="10207"/>
                  </a:cubicBezTo>
                  <a:cubicBezTo>
                    <a:pt x="9914" y="9345"/>
                    <a:pt x="9882" y="7333"/>
                    <a:pt x="11045" y="7333"/>
                  </a:cubicBezTo>
                  <a:cubicBezTo>
                    <a:pt x="11232" y="7333"/>
                    <a:pt x="11450" y="7385"/>
                    <a:pt x="11702" y="7503"/>
                  </a:cubicBezTo>
                  <a:cubicBezTo>
                    <a:pt x="12520" y="7886"/>
                    <a:pt x="12666" y="8911"/>
                    <a:pt x="13392" y="9402"/>
                  </a:cubicBezTo>
                  <a:cubicBezTo>
                    <a:pt x="13765" y="9655"/>
                    <a:pt x="14129" y="9766"/>
                    <a:pt x="14473" y="9766"/>
                  </a:cubicBezTo>
                  <a:cubicBezTo>
                    <a:pt x="16814" y="9766"/>
                    <a:pt x="18229" y="4619"/>
                    <a:pt x="15075" y="3811"/>
                  </a:cubicBezTo>
                  <a:cubicBezTo>
                    <a:pt x="14976" y="3786"/>
                    <a:pt x="14873" y="3774"/>
                    <a:pt x="14767" y="3774"/>
                  </a:cubicBezTo>
                  <a:cubicBezTo>
                    <a:pt x="13314" y="3774"/>
                    <a:pt x="11279" y="5995"/>
                    <a:pt x="9883" y="5995"/>
                  </a:cubicBezTo>
                  <a:cubicBezTo>
                    <a:pt x="9571" y="5995"/>
                    <a:pt x="9290" y="5884"/>
                    <a:pt x="9056" y="5613"/>
                  </a:cubicBezTo>
                  <a:cubicBezTo>
                    <a:pt x="8147" y="4561"/>
                    <a:pt x="10097" y="2216"/>
                    <a:pt x="9796" y="1117"/>
                  </a:cubicBezTo>
                  <a:cubicBezTo>
                    <a:pt x="9715" y="812"/>
                    <a:pt x="9463" y="581"/>
                    <a:pt x="9192" y="412"/>
                  </a:cubicBezTo>
                  <a:cubicBezTo>
                    <a:pt x="9117" y="368"/>
                    <a:pt x="9043" y="323"/>
                    <a:pt x="8961" y="286"/>
                  </a:cubicBezTo>
                  <a:cubicBezTo>
                    <a:pt x="8565" y="97"/>
                    <a:pt x="8107" y="0"/>
                    <a:pt x="764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958815" y="2358026"/>
              <a:ext cx="1199752" cy="992226"/>
            </a:xfrm>
            <a:custGeom>
              <a:avLst/>
              <a:gdLst/>
              <a:ahLst/>
              <a:cxnLst/>
              <a:rect l="l" t="t" r="r" b="b"/>
              <a:pathLst>
                <a:path w="18234" h="15080" extrusionOk="0">
                  <a:moveTo>
                    <a:pt x="7644" y="0"/>
                  </a:moveTo>
                  <a:cubicBezTo>
                    <a:pt x="6977" y="0"/>
                    <a:pt x="6306" y="203"/>
                    <a:pt x="5810" y="623"/>
                  </a:cubicBezTo>
                  <a:cubicBezTo>
                    <a:pt x="5325" y="1037"/>
                    <a:pt x="5040" y="1586"/>
                    <a:pt x="5036" y="2221"/>
                  </a:cubicBezTo>
                  <a:cubicBezTo>
                    <a:pt x="5023" y="4087"/>
                    <a:pt x="7187" y="4090"/>
                    <a:pt x="7981" y="5410"/>
                  </a:cubicBezTo>
                  <a:cubicBezTo>
                    <a:pt x="8470" y="6218"/>
                    <a:pt x="8212" y="6992"/>
                    <a:pt x="7448" y="7524"/>
                  </a:cubicBezTo>
                  <a:cubicBezTo>
                    <a:pt x="7050" y="7803"/>
                    <a:pt x="6690" y="7920"/>
                    <a:pt x="6361" y="7920"/>
                  </a:cubicBezTo>
                  <a:cubicBezTo>
                    <a:pt x="5533" y="7920"/>
                    <a:pt x="4901" y="7176"/>
                    <a:pt x="4348" y="6394"/>
                  </a:cubicBezTo>
                  <a:cubicBezTo>
                    <a:pt x="3889" y="5750"/>
                    <a:pt x="3027" y="5132"/>
                    <a:pt x="2192" y="5132"/>
                  </a:cubicBezTo>
                  <a:cubicBezTo>
                    <a:pt x="1853" y="5132"/>
                    <a:pt x="1518" y="5234"/>
                    <a:pt x="1216" y="5478"/>
                  </a:cubicBezTo>
                  <a:cubicBezTo>
                    <a:pt x="1" y="6462"/>
                    <a:pt x="530" y="8776"/>
                    <a:pt x="1548" y="9737"/>
                  </a:cubicBezTo>
                  <a:cubicBezTo>
                    <a:pt x="2007" y="10172"/>
                    <a:pt x="2597" y="10357"/>
                    <a:pt x="3195" y="10357"/>
                  </a:cubicBezTo>
                  <a:cubicBezTo>
                    <a:pt x="3795" y="10357"/>
                    <a:pt x="4404" y="10171"/>
                    <a:pt x="4900" y="9865"/>
                  </a:cubicBezTo>
                  <a:cubicBezTo>
                    <a:pt x="5487" y="9506"/>
                    <a:pt x="6491" y="8652"/>
                    <a:pt x="7307" y="8652"/>
                  </a:cubicBezTo>
                  <a:cubicBezTo>
                    <a:pt x="7392" y="8652"/>
                    <a:pt x="7476" y="8661"/>
                    <a:pt x="7557" y="8681"/>
                  </a:cubicBezTo>
                  <a:cubicBezTo>
                    <a:pt x="8127" y="8821"/>
                    <a:pt x="8534" y="9536"/>
                    <a:pt x="8588" y="10069"/>
                  </a:cubicBezTo>
                  <a:cubicBezTo>
                    <a:pt x="8676" y="10924"/>
                    <a:pt x="8053" y="11229"/>
                    <a:pt x="7459" y="11711"/>
                  </a:cubicBezTo>
                  <a:cubicBezTo>
                    <a:pt x="5962" y="12939"/>
                    <a:pt x="6709" y="14449"/>
                    <a:pt x="8446" y="14941"/>
                  </a:cubicBezTo>
                  <a:cubicBezTo>
                    <a:pt x="8766" y="15032"/>
                    <a:pt x="9124" y="15079"/>
                    <a:pt x="9492" y="15079"/>
                  </a:cubicBezTo>
                  <a:cubicBezTo>
                    <a:pt x="10960" y="15079"/>
                    <a:pt x="12580" y="14333"/>
                    <a:pt x="12491" y="12681"/>
                  </a:cubicBezTo>
                  <a:cubicBezTo>
                    <a:pt x="12436" y="11633"/>
                    <a:pt x="11103" y="11035"/>
                    <a:pt x="10519" y="10208"/>
                  </a:cubicBezTo>
                  <a:cubicBezTo>
                    <a:pt x="9914" y="9343"/>
                    <a:pt x="9883" y="7333"/>
                    <a:pt x="11044" y="7333"/>
                  </a:cubicBezTo>
                  <a:cubicBezTo>
                    <a:pt x="11231" y="7333"/>
                    <a:pt x="11450" y="7385"/>
                    <a:pt x="11703" y="7504"/>
                  </a:cubicBezTo>
                  <a:cubicBezTo>
                    <a:pt x="12521" y="7887"/>
                    <a:pt x="12666" y="8912"/>
                    <a:pt x="13393" y="9404"/>
                  </a:cubicBezTo>
                  <a:cubicBezTo>
                    <a:pt x="13765" y="9656"/>
                    <a:pt x="14129" y="9767"/>
                    <a:pt x="14473" y="9767"/>
                  </a:cubicBezTo>
                  <a:cubicBezTo>
                    <a:pt x="16816" y="9767"/>
                    <a:pt x="18233" y="4620"/>
                    <a:pt x="15079" y="3813"/>
                  </a:cubicBezTo>
                  <a:cubicBezTo>
                    <a:pt x="14979" y="3787"/>
                    <a:pt x="14875" y="3775"/>
                    <a:pt x="14768" y="3775"/>
                  </a:cubicBezTo>
                  <a:cubicBezTo>
                    <a:pt x="13312" y="3775"/>
                    <a:pt x="11277" y="5995"/>
                    <a:pt x="9881" y="5995"/>
                  </a:cubicBezTo>
                  <a:cubicBezTo>
                    <a:pt x="9570" y="5995"/>
                    <a:pt x="9291" y="5884"/>
                    <a:pt x="9057" y="5614"/>
                  </a:cubicBezTo>
                  <a:cubicBezTo>
                    <a:pt x="8151" y="4562"/>
                    <a:pt x="10098" y="2217"/>
                    <a:pt x="9800" y="1118"/>
                  </a:cubicBezTo>
                  <a:cubicBezTo>
                    <a:pt x="9715" y="813"/>
                    <a:pt x="9464" y="579"/>
                    <a:pt x="9193" y="413"/>
                  </a:cubicBezTo>
                  <a:cubicBezTo>
                    <a:pt x="9121" y="365"/>
                    <a:pt x="9043" y="324"/>
                    <a:pt x="8961" y="287"/>
                  </a:cubicBezTo>
                  <a:cubicBezTo>
                    <a:pt x="8564" y="97"/>
                    <a:pt x="8105" y="0"/>
                    <a:pt x="7644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5390110" y="3462286"/>
              <a:ext cx="693672" cy="713286"/>
            </a:xfrm>
            <a:custGeom>
              <a:avLst/>
              <a:gdLst/>
              <a:ahLst/>
              <a:cxnLst/>
              <a:rect l="l" t="t" r="r" b="b"/>
              <a:pathLst>
                <a:path w="14748" h="15165" extrusionOk="0">
                  <a:moveTo>
                    <a:pt x="6205" y="0"/>
                  </a:moveTo>
                  <a:cubicBezTo>
                    <a:pt x="5119" y="0"/>
                    <a:pt x="4100" y="484"/>
                    <a:pt x="3784" y="1691"/>
                  </a:cubicBezTo>
                  <a:cubicBezTo>
                    <a:pt x="3353" y="3326"/>
                    <a:pt x="6980" y="6000"/>
                    <a:pt x="5491" y="7259"/>
                  </a:cubicBezTo>
                  <a:cubicBezTo>
                    <a:pt x="5300" y="7421"/>
                    <a:pt x="5063" y="7485"/>
                    <a:pt x="4799" y="7485"/>
                  </a:cubicBezTo>
                  <a:cubicBezTo>
                    <a:pt x="3787" y="7485"/>
                    <a:pt x="2361" y="6547"/>
                    <a:pt x="1478" y="6547"/>
                  </a:cubicBezTo>
                  <a:cubicBezTo>
                    <a:pt x="1390" y="6547"/>
                    <a:pt x="1308" y="6556"/>
                    <a:pt x="1232" y="6577"/>
                  </a:cubicBezTo>
                  <a:cubicBezTo>
                    <a:pt x="943" y="6652"/>
                    <a:pt x="720" y="6885"/>
                    <a:pt x="560" y="7133"/>
                  </a:cubicBezTo>
                  <a:cubicBezTo>
                    <a:pt x="519" y="7204"/>
                    <a:pt x="479" y="7275"/>
                    <a:pt x="442" y="7347"/>
                  </a:cubicBezTo>
                  <a:cubicBezTo>
                    <a:pt x="1" y="8249"/>
                    <a:pt x="92" y="9491"/>
                    <a:pt x="764" y="10265"/>
                  </a:cubicBezTo>
                  <a:cubicBezTo>
                    <a:pt x="1154" y="10716"/>
                    <a:pt x="1673" y="10977"/>
                    <a:pt x="2277" y="10984"/>
                  </a:cubicBezTo>
                  <a:cubicBezTo>
                    <a:pt x="2282" y="10984"/>
                    <a:pt x="2286" y="10984"/>
                    <a:pt x="2290" y="10984"/>
                  </a:cubicBezTo>
                  <a:cubicBezTo>
                    <a:pt x="4045" y="10984"/>
                    <a:pt x="4051" y="8991"/>
                    <a:pt x="5300" y="8257"/>
                  </a:cubicBezTo>
                  <a:cubicBezTo>
                    <a:pt x="5564" y="8100"/>
                    <a:pt x="5825" y="8027"/>
                    <a:pt x="6074" y="8027"/>
                  </a:cubicBezTo>
                  <a:cubicBezTo>
                    <a:pt x="6543" y="8027"/>
                    <a:pt x="6970" y="8289"/>
                    <a:pt x="7298" y="8748"/>
                  </a:cubicBezTo>
                  <a:cubicBezTo>
                    <a:pt x="8228" y="10048"/>
                    <a:pt x="7265" y="10903"/>
                    <a:pt x="6230" y="11619"/>
                  </a:cubicBezTo>
                  <a:cubicBezTo>
                    <a:pt x="5372" y="12216"/>
                    <a:pt x="4561" y="13549"/>
                    <a:pt x="5361" y="14516"/>
                  </a:cubicBezTo>
                  <a:cubicBezTo>
                    <a:pt x="5742" y="14975"/>
                    <a:pt x="6334" y="15165"/>
                    <a:pt x="6962" y="15165"/>
                  </a:cubicBezTo>
                  <a:cubicBezTo>
                    <a:pt x="7872" y="15165"/>
                    <a:pt x="8859" y="14767"/>
                    <a:pt x="9399" y="14211"/>
                  </a:cubicBezTo>
                  <a:cubicBezTo>
                    <a:pt x="10223" y="13356"/>
                    <a:pt x="10098" y="12026"/>
                    <a:pt x="9521" y="11107"/>
                  </a:cubicBezTo>
                  <a:cubicBezTo>
                    <a:pt x="9141" y="10509"/>
                    <a:pt x="8194" y="9437"/>
                    <a:pt x="8394" y="8647"/>
                  </a:cubicBezTo>
                  <a:cubicBezTo>
                    <a:pt x="8530" y="8121"/>
                    <a:pt x="9205" y="7744"/>
                    <a:pt x="9711" y="7693"/>
                  </a:cubicBezTo>
                  <a:cubicBezTo>
                    <a:pt x="9763" y="7688"/>
                    <a:pt x="9812" y="7685"/>
                    <a:pt x="9860" y="7685"/>
                  </a:cubicBezTo>
                  <a:cubicBezTo>
                    <a:pt x="10560" y="7685"/>
                    <a:pt x="10840" y="8226"/>
                    <a:pt x="11268" y="8738"/>
                  </a:cubicBezTo>
                  <a:cubicBezTo>
                    <a:pt x="11702" y="9254"/>
                    <a:pt x="12172" y="9483"/>
                    <a:pt x="12615" y="9483"/>
                  </a:cubicBezTo>
                  <a:cubicBezTo>
                    <a:pt x="13363" y="9483"/>
                    <a:pt x="14035" y="8834"/>
                    <a:pt x="14329" y="7825"/>
                  </a:cubicBezTo>
                  <a:cubicBezTo>
                    <a:pt x="14748" y="6383"/>
                    <a:pt x="14171" y="4080"/>
                    <a:pt x="12309" y="4080"/>
                  </a:cubicBezTo>
                  <a:cubicBezTo>
                    <a:pt x="12269" y="4080"/>
                    <a:pt x="12229" y="4081"/>
                    <a:pt x="12188" y="4083"/>
                  </a:cubicBezTo>
                  <a:cubicBezTo>
                    <a:pt x="11194" y="4134"/>
                    <a:pt x="10627" y="5369"/>
                    <a:pt x="9843" y="5908"/>
                  </a:cubicBezTo>
                  <a:cubicBezTo>
                    <a:pt x="9493" y="6148"/>
                    <a:pt x="8943" y="6291"/>
                    <a:pt x="8429" y="6291"/>
                  </a:cubicBezTo>
                  <a:cubicBezTo>
                    <a:pt x="7548" y="6291"/>
                    <a:pt x="6772" y="5873"/>
                    <a:pt x="7282" y="4812"/>
                  </a:cubicBezTo>
                  <a:cubicBezTo>
                    <a:pt x="7644" y="4056"/>
                    <a:pt x="8615" y="3920"/>
                    <a:pt x="9080" y="3249"/>
                  </a:cubicBezTo>
                  <a:cubicBezTo>
                    <a:pt x="10276" y="1527"/>
                    <a:pt x="8134" y="0"/>
                    <a:pt x="6205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829904" y="1951674"/>
              <a:ext cx="387282" cy="398207"/>
            </a:xfrm>
            <a:custGeom>
              <a:avLst/>
              <a:gdLst/>
              <a:ahLst/>
              <a:cxnLst/>
              <a:rect l="l" t="t" r="r" b="b"/>
              <a:pathLst>
                <a:path w="14748" h="15164" extrusionOk="0">
                  <a:moveTo>
                    <a:pt x="6202" y="0"/>
                  </a:moveTo>
                  <a:cubicBezTo>
                    <a:pt x="5116" y="0"/>
                    <a:pt x="4097" y="485"/>
                    <a:pt x="3781" y="1691"/>
                  </a:cubicBezTo>
                  <a:cubicBezTo>
                    <a:pt x="3353" y="3323"/>
                    <a:pt x="6977" y="6000"/>
                    <a:pt x="5487" y="7259"/>
                  </a:cubicBezTo>
                  <a:cubicBezTo>
                    <a:pt x="5297" y="7420"/>
                    <a:pt x="5061" y="7484"/>
                    <a:pt x="4796" y="7484"/>
                  </a:cubicBezTo>
                  <a:cubicBezTo>
                    <a:pt x="3784" y="7484"/>
                    <a:pt x="2357" y="6544"/>
                    <a:pt x="1474" y="6544"/>
                  </a:cubicBezTo>
                  <a:cubicBezTo>
                    <a:pt x="1387" y="6544"/>
                    <a:pt x="1305" y="6553"/>
                    <a:pt x="1229" y="6573"/>
                  </a:cubicBezTo>
                  <a:cubicBezTo>
                    <a:pt x="941" y="6651"/>
                    <a:pt x="720" y="6883"/>
                    <a:pt x="561" y="7133"/>
                  </a:cubicBezTo>
                  <a:cubicBezTo>
                    <a:pt x="517" y="7201"/>
                    <a:pt x="476" y="7273"/>
                    <a:pt x="442" y="7347"/>
                  </a:cubicBezTo>
                  <a:cubicBezTo>
                    <a:pt x="1" y="8250"/>
                    <a:pt x="89" y="9488"/>
                    <a:pt x="761" y="10265"/>
                  </a:cubicBezTo>
                  <a:cubicBezTo>
                    <a:pt x="1151" y="10716"/>
                    <a:pt x="1674" y="10978"/>
                    <a:pt x="2274" y="10981"/>
                  </a:cubicBezTo>
                  <a:cubicBezTo>
                    <a:pt x="2280" y="10981"/>
                    <a:pt x="2286" y="10981"/>
                    <a:pt x="2292" y="10981"/>
                  </a:cubicBezTo>
                  <a:cubicBezTo>
                    <a:pt x="4045" y="10981"/>
                    <a:pt x="4053" y="8990"/>
                    <a:pt x="5298" y="8253"/>
                  </a:cubicBezTo>
                  <a:cubicBezTo>
                    <a:pt x="5561" y="8098"/>
                    <a:pt x="5821" y="8025"/>
                    <a:pt x="6070" y="8025"/>
                  </a:cubicBezTo>
                  <a:cubicBezTo>
                    <a:pt x="6540" y="8025"/>
                    <a:pt x="6968" y="8287"/>
                    <a:pt x="7299" y="8748"/>
                  </a:cubicBezTo>
                  <a:cubicBezTo>
                    <a:pt x="8229" y="10045"/>
                    <a:pt x="7262" y="10900"/>
                    <a:pt x="6230" y="11619"/>
                  </a:cubicBezTo>
                  <a:cubicBezTo>
                    <a:pt x="5372" y="12216"/>
                    <a:pt x="4557" y="13549"/>
                    <a:pt x="5362" y="14517"/>
                  </a:cubicBezTo>
                  <a:cubicBezTo>
                    <a:pt x="5742" y="14975"/>
                    <a:pt x="6332" y="15164"/>
                    <a:pt x="6958" y="15164"/>
                  </a:cubicBezTo>
                  <a:cubicBezTo>
                    <a:pt x="7867" y="15164"/>
                    <a:pt x="8855" y="14764"/>
                    <a:pt x="9396" y="14207"/>
                  </a:cubicBezTo>
                  <a:cubicBezTo>
                    <a:pt x="10220" y="13356"/>
                    <a:pt x="10098" y="12022"/>
                    <a:pt x="9518" y="11106"/>
                  </a:cubicBezTo>
                  <a:cubicBezTo>
                    <a:pt x="9141" y="10506"/>
                    <a:pt x="8195" y="9437"/>
                    <a:pt x="8395" y="8646"/>
                  </a:cubicBezTo>
                  <a:cubicBezTo>
                    <a:pt x="8527" y="8120"/>
                    <a:pt x="9206" y="7744"/>
                    <a:pt x="9708" y="7693"/>
                  </a:cubicBezTo>
                  <a:cubicBezTo>
                    <a:pt x="9760" y="7688"/>
                    <a:pt x="9809" y="7685"/>
                    <a:pt x="9857" y="7685"/>
                  </a:cubicBezTo>
                  <a:cubicBezTo>
                    <a:pt x="10559" y="7685"/>
                    <a:pt x="10837" y="8227"/>
                    <a:pt x="11269" y="8738"/>
                  </a:cubicBezTo>
                  <a:cubicBezTo>
                    <a:pt x="11701" y="9254"/>
                    <a:pt x="12171" y="9482"/>
                    <a:pt x="12615" y="9482"/>
                  </a:cubicBezTo>
                  <a:cubicBezTo>
                    <a:pt x="13362" y="9482"/>
                    <a:pt x="14035" y="8835"/>
                    <a:pt x="14329" y="7826"/>
                  </a:cubicBezTo>
                  <a:cubicBezTo>
                    <a:pt x="14748" y="6384"/>
                    <a:pt x="14168" y="4080"/>
                    <a:pt x="12306" y="4080"/>
                  </a:cubicBezTo>
                  <a:cubicBezTo>
                    <a:pt x="12266" y="4080"/>
                    <a:pt x="12226" y="4081"/>
                    <a:pt x="12185" y="4083"/>
                  </a:cubicBezTo>
                  <a:cubicBezTo>
                    <a:pt x="11194" y="4134"/>
                    <a:pt x="10627" y="5369"/>
                    <a:pt x="9841" y="5905"/>
                  </a:cubicBezTo>
                  <a:cubicBezTo>
                    <a:pt x="9490" y="6146"/>
                    <a:pt x="8939" y="6289"/>
                    <a:pt x="8425" y="6289"/>
                  </a:cubicBezTo>
                  <a:cubicBezTo>
                    <a:pt x="7545" y="6289"/>
                    <a:pt x="6771" y="5872"/>
                    <a:pt x="7279" y="4813"/>
                  </a:cubicBezTo>
                  <a:cubicBezTo>
                    <a:pt x="7642" y="4053"/>
                    <a:pt x="8612" y="3920"/>
                    <a:pt x="9077" y="3248"/>
                  </a:cubicBezTo>
                  <a:cubicBezTo>
                    <a:pt x="10273" y="1527"/>
                    <a:pt x="8131" y="0"/>
                    <a:pt x="6202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36"/>
            <p:cNvGrpSpPr/>
            <p:nvPr/>
          </p:nvGrpSpPr>
          <p:grpSpPr>
            <a:xfrm>
              <a:off x="5420098" y="1261832"/>
              <a:ext cx="441925" cy="2169387"/>
              <a:chOff x="5420098" y="1261832"/>
              <a:chExt cx="441925" cy="2169387"/>
            </a:xfrm>
          </p:grpSpPr>
          <p:sp>
            <p:nvSpPr>
              <p:cNvPr id="946" name="Google Shape;946;p36"/>
              <p:cNvSpPr/>
              <p:nvPr/>
            </p:nvSpPr>
            <p:spPr>
              <a:xfrm>
                <a:off x="5420098" y="2243929"/>
                <a:ext cx="424218" cy="876014"/>
              </a:xfrm>
              <a:custGeom>
                <a:avLst/>
                <a:gdLst/>
                <a:ahLst/>
                <a:cxnLst/>
                <a:rect l="l" t="t" r="r" b="b"/>
                <a:pathLst>
                  <a:path w="5030" h="10387" extrusionOk="0">
                    <a:moveTo>
                      <a:pt x="4941" y="0"/>
                    </a:moveTo>
                    <a:cubicBezTo>
                      <a:pt x="4663" y="65"/>
                      <a:pt x="4337" y="184"/>
                      <a:pt x="3961" y="370"/>
                    </a:cubicBezTo>
                    <a:cubicBezTo>
                      <a:pt x="1" y="2321"/>
                      <a:pt x="4147" y="6291"/>
                      <a:pt x="3798" y="8676"/>
                    </a:cubicBezTo>
                    <a:cubicBezTo>
                      <a:pt x="3791" y="8676"/>
                      <a:pt x="3787" y="8679"/>
                      <a:pt x="3781" y="8679"/>
                    </a:cubicBezTo>
                    <a:cubicBezTo>
                      <a:pt x="3801" y="8961"/>
                      <a:pt x="3791" y="9246"/>
                      <a:pt x="3770" y="9531"/>
                    </a:cubicBezTo>
                    <a:lnTo>
                      <a:pt x="5029" y="10386"/>
                    </a:lnTo>
                    <a:lnTo>
                      <a:pt x="4941" y="0"/>
                    </a:ln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5677914" y="2993005"/>
                <a:ext cx="184109" cy="241374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862" extrusionOk="0">
                    <a:moveTo>
                      <a:pt x="1078" y="1"/>
                    </a:moveTo>
                    <a:cubicBezTo>
                      <a:pt x="515" y="1"/>
                      <a:pt x="49" y="351"/>
                      <a:pt x="38" y="788"/>
                    </a:cubicBezTo>
                    <a:lnTo>
                      <a:pt x="11" y="2047"/>
                    </a:lnTo>
                    <a:cubicBezTo>
                      <a:pt x="1" y="2488"/>
                      <a:pt x="459" y="2854"/>
                      <a:pt x="1029" y="2861"/>
                    </a:cubicBezTo>
                    <a:lnTo>
                      <a:pt x="1090" y="2861"/>
                    </a:lnTo>
                    <a:cubicBezTo>
                      <a:pt x="1095" y="2862"/>
                      <a:pt x="1101" y="2862"/>
                      <a:pt x="1106" y="2862"/>
                    </a:cubicBezTo>
                    <a:cubicBezTo>
                      <a:pt x="1669" y="2862"/>
                      <a:pt x="2135" y="2511"/>
                      <a:pt x="2146" y="2074"/>
                    </a:cubicBezTo>
                    <a:lnTo>
                      <a:pt x="2172" y="815"/>
                    </a:lnTo>
                    <a:cubicBezTo>
                      <a:pt x="2183" y="375"/>
                      <a:pt x="1721" y="8"/>
                      <a:pt x="1151" y="1"/>
                    </a:cubicBezTo>
                    <a:lnTo>
                      <a:pt x="1093" y="1"/>
                    </a:lnTo>
                    <a:cubicBezTo>
                      <a:pt x="1088" y="1"/>
                      <a:pt x="1083" y="1"/>
                      <a:pt x="107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5819599" y="3177027"/>
                <a:ext cx="35843" cy="20873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475" extrusionOk="0">
                    <a:moveTo>
                      <a:pt x="234" y="0"/>
                    </a:moveTo>
                    <a:cubicBezTo>
                      <a:pt x="136" y="0"/>
                      <a:pt x="55" y="63"/>
                      <a:pt x="51" y="140"/>
                    </a:cubicBezTo>
                    <a:lnTo>
                      <a:pt x="4" y="2328"/>
                    </a:lnTo>
                    <a:cubicBezTo>
                      <a:pt x="1" y="2407"/>
                      <a:pt x="85" y="2474"/>
                      <a:pt x="187" y="2474"/>
                    </a:cubicBezTo>
                    <a:cubicBezTo>
                      <a:pt x="289" y="2474"/>
                      <a:pt x="373" y="2413"/>
                      <a:pt x="373" y="2335"/>
                    </a:cubicBezTo>
                    <a:lnTo>
                      <a:pt x="422" y="147"/>
                    </a:lnTo>
                    <a:cubicBezTo>
                      <a:pt x="425" y="65"/>
                      <a:pt x="343" y="0"/>
                      <a:pt x="242" y="0"/>
                    </a:cubicBezTo>
                    <a:cubicBezTo>
                      <a:pt x="239" y="0"/>
                      <a:pt x="237" y="0"/>
                      <a:pt x="234" y="0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5719155" y="3210761"/>
                <a:ext cx="35590" cy="20907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479" extrusionOk="0">
                    <a:moveTo>
                      <a:pt x="238" y="1"/>
                    </a:moveTo>
                    <a:cubicBezTo>
                      <a:pt x="136" y="1"/>
                      <a:pt x="52" y="65"/>
                      <a:pt x="48" y="143"/>
                    </a:cubicBezTo>
                    <a:lnTo>
                      <a:pt x="0" y="2332"/>
                    </a:lnTo>
                    <a:cubicBezTo>
                      <a:pt x="0" y="2410"/>
                      <a:pt x="82" y="2475"/>
                      <a:pt x="183" y="2478"/>
                    </a:cubicBezTo>
                    <a:cubicBezTo>
                      <a:pt x="285" y="2478"/>
                      <a:pt x="371" y="2414"/>
                      <a:pt x="371" y="2336"/>
                    </a:cubicBezTo>
                    <a:lnTo>
                      <a:pt x="418" y="147"/>
                    </a:lnTo>
                    <a:cubicBezTo>
                      <a:pt x="421" y="69"/>
                      <a:pt x="340" y="4"/>
                      <a:pt x="23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5673697" y="3142364"/>
                <a:ext cx="35590" cy="20907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479" extrusionOk="0">
                    <a:moveTo>
                      <a:pt x="238" y="1"/>
                    </a:moveTo>
                    <a:cubicBezTo>
                      <a:pt x="136" y="1"/>
                      <a:pt x="51" y="65"/>
                      <a:pt x="51" y="143"/>
                    </a:cubicBezTo>
                    <a:lnTo>
                      <a:pt x="3" y="2332"/>
                    </a:lnTo>
                    <a:cubicBezTo>
                      <a:pt x="0" y="2410"/>
                      <a:pt x="82" y="2475"/>
                      <a:pt x="183" y="2478"/>
                    </a:cubicBezTo>
                    <a:cubicBezTo>
                      <a:pt x="285" y="2478"/>
                      <a:pt x="370" y="2414"/>
                      <a:pt x="373" y="2336"/>
                    </a:cubicBezTo>
                    <a:lnTo>
                      <a:pt x="421" y="147"/>
                    </a:lnTo>
                    <a:cubicBezTo>
                      <a:pt x="421" y="69"/>
                      <a:pt x="340" y="4"/>
                      <a:pt x="23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5768660" y="3222568"/>
                <a:ext cx="35843" cy="20865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474" extrusionOk="0">
                    <a:moveTo>
                      <a:pt x="231" y="0"/>
                    </a:moveTo>
                    <a:cubicBezTo>
                      <a:pt x="132" y="0"/>
                      <a:pt x="52" y="63"/>
                      <a:pt x="52" y="139"/>
                    </a:cubicBezTo>
                    <a:lnTo>
                      <a:pt x="4" y="2328"/>
                    </a:lnTo>
                    <a:cubicBezTo>
                      <a:pt x="0" y="2406"/>
                      <a:pt x="82" y="2470"/>
                      <a:pt x="184" y="2473"/>
                    </a:cubicBezTo>
                    <a:cubicBezTo>
                      <a:pt x="285" y="2473"/>
                      <a:pt x="370" y="2412"/>
                      <a:pt x="374" y="2331"/>
                    </a:cubicBezTo>
                    <a:lnTo>
                      <a:pt x="421" y="143"/>
                    </a:lnTo>
                    <a:cubicBezTo>
                      <a:pt x="425" y="65"/>
                      <a:pt x="340" y="0"/>
                      <a:pt x="238" y="0"/>
                    </a:cubicBezTo>
                    <a:cubicBezTo>
                      <a:pt x="236" y="0"/>
                      <a:pt x="233" y="0"/>
                      <a:pt x="231" y="0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5594927" y="3003041"/>
                <a:ext cx="133759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3045" extrusionOk="0">
                    <a:moveTo>
                      <a:pt x="1586" y="1"/>
                    </a:moveTo>
                    <a:lnTo>
                      <a:pt x="1586" y="1"/>
                    </a:lnTo>
                    <a:cubicBezTo>
                      <a:pt x="951" y="32"/>
                      <a:pt x="693" y="785"/>
                      <a:pt x="568" y="1202"/>
                    </a:cubicBezTo>
                    <a:cubicBezTo>
                      <a:pt x="381" y="1806"/>
                      <a:pt x="140" y="2423"/>
                      <a:pt x="1" y="3045"/>
                    </a:cubicBezTo>
                    <a:cubicBezTo>
                      <a:pt x="503" y="2915"/>
                      <a:pt x="493" y="2430"/>
                      <a:pt x="635" y="2074"/>
                    </a:cubicBezTo>
                    <a:cubicBezTo>
                      <a:pt x="719" y="1872"/>
                      <a:pt x="974" y="1300"/>
                      <a:pt x="1256" y="1300"/>
                    </a:cubicBezTo>
                    <a:cubicBezTo>
                      <a:pt x="1340" y="1300"/>
                      <a:pt x="1426" y="1351"/>
                      <a:pt x="1511" y="1477"/>
                    </a:cubicBez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5568024" y="1261832"/>
                <a:ext cx="269627" cy="1061472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12586" extrusionOk="0">
                    <a:moveTo>
                      <a:pt x="283" y="1"/>
                    </a:moveTo>
                    <a:lnTo>
                      <a:pt x="1" y="4567"/>
                    </a:lnTo>
                    <a:cubicBezTo>
                      <a:pt x="1" y="4567"/>
                      <a:pt x="2576" y="10715"/>
                      <a:pt x="2129" y="12585"/>
                    </a:cubicBezTo>
                    <a:lnTo>
                      <a:pt x="3197" y="11645"/>
                    </a:lnTo>
                    <a:cubicBezTo>
                      <a:pt x="3197" y="11645"/>
                      <a:pt x="2800" y="659"/>
                      <a:pt x="283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p36"/>
            <p:cNvSpPr/>
            <p:nvPr/>
          </p:nvSpPr>
          <p:spPr>
            <a:xfrm>
              <a:off x="4692781" y="2192653"/>
              <a:ext cx="423796" cy="876014"/>
            </a:xfrm>
            <a:custGeom>
              <a:avLst/>
              <a:gdLst/>
              <a:ahLst/>
              <a:cxnLst/>
              <a:rect l="l" t="t" r="r" b="b"/>
              <a:pathLst>
                <a:path w="5025" h="10387" extrusionOk="0">
                  <a:moveTo>
                    <a:pt x="85" y="1"/>
                  </a:moveTo>
                  <a:lnTo>
                    <a:pt x="0" y="10387"/>
                  </a:lnTo>
                  <a:lnTo>
                    <a:pt x="0" y="10387"/>
                  </a:lnTo>
                  <a:lnTo>
                    <a:pt x="1259" y="9532"/>
                  </a:lnTo>
                  <a:cubicBezTo>
                    <a:pt x="1238" y="9247"/>
                    <a:pt x="1225" y="8958"/>
                    <a:pt x="1249" y="8680"/>
                  </a:cubicBezTo>
                  <a:cubicBezTo>
                    <a:pt x="1242" y="8677"/>
                    <a:pt x="1235" y="8677"/>
                    <a:pt x="1228" y="8677"/>
                  </a:cubicBezTo>
                  <a:cubicBezTo>
                    <a:pt x="882" y="6291"/>
                    <a:pt x="5025" y="2322"/>
                    <a:pt x="1069" y="371"/>
                  </a:cubicBezTo>
                  <a:cubicBezTo>
                    <a:pt x="693" y="184"/>
                    <a:pt x="367" y="65"/>
                    <a:pt x="85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747094" y="3199966"/>
              <a:ext cx="35590" cy="208651"/>
            </a:xfrm>
            <a:custGeom>
              <a:avLst/>
              <a:gdLst/>
              <a:ahLst/>
              <a:cxnLst/>
              <a:rect l="l" t="t" r="r" b="b"/>
              <a:pathLst>
                <a:path w="422" h="2474" extrusionOk="0">
                  <a:moveTo>
                    <a:pt x="184" y="0"/>
                  </a:moveTo>
                  <a:cubicBezTo>
                    <a:pt x="82" y="0"/>
                    <a:pt x="1" y="68"/>
                    <a:pt x="4" y="146"/>
                  </a:cubicBezTo>
                  <a:lnTo>
                    <a:pt x="52" y="2334"/>
                  </a:lnTo>
                  <a:cubicBezTo>
                    <a:pt x="52" y="2410"/>
                    <a:pt x="133" y="2473"/>
                    <a:pt x="231" y="2473"/>
                  </a:cubicBezTo>
                  <a:cubicBezTo>
                    <a:pt x="233" y="2473"/>
                    <a:pt x="236" y="2473"/>
                    <a:pt x="238" y="2473"/>
                  </a:cubicBezTo>
                  <a:cubicBezTo>
                    <a:pt x="340" y="2473"/>
                    <a:pt x="422" y="2409"/>
                    <a:pt x="422" y="2328"/>
                  </a:cubicBezTo>
                  <a:lnTo>
                    <a:pt x="374" y="140"/>
                  </a:lnTo>
                  <a:cubicBezTo>
                    <a:pt x="370" y="61"/>
                    <a:pt x="286" y="0"/>
                    <a:pt x="1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699022" y="1210640"/>
              <a:ext cx="269880" cy="1061387"/>
            </a:xfrm>
            <a:custGeom>
              <a:avLst/>
              <a:gdLst/>
              <a:ahLst/>
              <a:cxnLst/>
              <a:rect l="l" t="t" r="r" b="b"/>
              <a:pathLst>
                <a:path w="3200" h="12585" extrusionOk="0">
                  <a:moveTo>
                    <a:pt x="2919" y="0"/>
                  </a:moveTo>
                  <a:cubicBezTo>
                    <a:pt x="398" y="655"/>
                    <a:pt x="1" y="11645"/>
                    <a:pt x="1" y="11645"/>
                  </a:cubicBezTo>
                  <a:lnTo>
                    <a:pt x="1073" y="12585"/>
                  </a:lnTo>
                  <a:cubicBezTo>
                    <a:pt x="625" y="10715"/>
                    <a:pt x="3200" y="4567"/>
                    <a:pt x="3200" y="4567"/>
                  </a:cubicBezTo>
                  <a:lnTo>
                    <a:pt x="291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815743" y="1005112"/>
              <a:ext cx="857122" cy="847170"/>
            </a:xfrm>
            <a:custGeom>
              <a:avLst/>
              <a:gdLst/>
              <a:ahLst/>
              <a:cxnLst/>
              <a:rect l="l" t="t" r="r" b="b"/>
              <a:pathLst>
                <a:path w="10163" h="10045" extrusionOk="0">
                  <a:moveTo>
                    <a:pt x="5084" y="1"/>
                  </a:moveTo>
                  <a:cubicBezTo>
                    <a:pt x="2274" y="1"/>
                    <a:pt x="1" y="2251"/>
                    <a:pt x="1" y="5023"/>
                  </a:cubicBezTo>
                  <a:cubicBezTo>
                    <a:pt x="1" y="7795"/>
                    <a:pt x="2274" y="10045"/>
                    <a:pt x="5084" y="10045"/>
                  </a:cubicBezTo>
                  <a:cubicBezTo>
                    <a:pt x="7890" y="10045"/>
                    <a:pt x="10163" y="7795"/>
                    <a:pt x="10163" y="5023"/>
                  </a:cubicBezTo>
                  <a:cubicBezTo>
                    <a:pt x="10163" y="2251"/>
                    <a:pt x="7890" y="1"/>
                    <a:pt x="5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997235" y="1005112"/>
              <a:ext cx="252422" cy="462591"/>
            </a:xfrm>
            <a:custGeom>
              <a:avLst/>
              <a:gdLst/>
              <a:ahLst/>
              <a:cxnLst/>
              <a:rect l="l" t="t" r="r" b="b"/>
              <a:pathLst>
                <a:path w="2993" h="5485" extrusionOk="0">
                  <a:moveTo>
                    <a:pt x="2955" y="1"/>
                  </a:moveTo>
                  <a:cubicBezTo>
                    <a:pt x="1324" y="1"/>
                    <a:pt x="0" y="1568"/>
                    <a:pt x="0" y="3502"/>
                  </a:cubicBezTo>
                  <a:cubicBezTo>
                    <a:pt x="0" y="4239"/>
                    <a:pt x="193" y="4921"/>
                    <a:pt x="523" y="5484"/>
                  </a:cubicBezTo>
                  <a:cubicBezTo>
                    <a:pt x="916" y="5176"/>
                    <a:pt x="1283" y="4816"/>
                    <a:pt x="1609" y="4392"/>
                  </a:cubicBezTo>
                  <a:cubicBezTo>
                    <a:pt x="2494" y="3235"/>
                    <a:pt x="2894" y="1759"/>
                    <a:pt x="2993" y="235"/>
                  </a:cubicBezTo>
                  <a:cubicBezTo>
                    <a:pt x="2979" y="157"/>
                    <a:pt x="2969" y="79"/>
                    <a:pt x="2955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5270485" y="1006630"/>
              <a:ext cx="297374" cy="451880"/>
            </a:xfrm>
            <a:custGeom>
              <a:avLst/>
              <a:gdLst/>
              <a:ahLst/>
              <a:cxnLst/>
              <a:rect l="l" t="t" r="r" b="b"/>
              <a:pathLst>
                <a:path w="3526" h="5358" extrusionOk="0">
                  <a:moveTo>
                    <a:pt x="14" y="0"/>
                  </a:moveTo>
                  <a:cubicBezTo>
                    <a:pt x="11" y="78"/>
                    <a:pt x="4" y="153"/>
                    <a:pt x="0" y="231"/>
                  </a:cubicBezTo>
                  <a:cubicBezTo>
                    <a:pt x="411" y="2280"/>
                    <a:pt x="1513" y="4116"/>
                    <a:pt x="3126" y="5357"/>
                  </a:cubicBezTo>
                  <a:cubicBezTo>
                    <a:pt x="3380" y="4859"/>
                    <a:pt x="3526" y="4295"/>
                    <a:pt x="3526" y="3695"/>
                  </a:cubicBezTo>
                  <a:cubicBezTo>
                    <a:pt x="3526" y="1730"/>
                    <a:pt x="1975" y="125"/>
                    <a:pt x="14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666131" y="-15273"/>
              <a:ext cx="1096050" cy="992231"/>
            </a:xfrm>
            <a:custGeom>
              <a:avLst/>
              <a:gdLst/>
              <a:ahLst/>
              <a:cxnLst/>
              <a:rect l="l" t="t" r="r" b="b"/>
              <a:pathLst>
                <a:path w="12996" h="11765" extrusionOk="0">
                  <a:moveTo>
                    <a:pt x="6515" y="1"/>
                  </a:moveTo>
                  <a:cubicBezTo>
                    <a:pt x="6152" y="1"/>
                    <a:pt x="5840" y="218"/>
                    <a:pt x="5704" y="527"/>
                  </a:cubicBezTo>
                  <a:cubicBezTo>
                    <a:pt x="5541" y="313"/>
                    <a:pt x="5287" y="174"/>
                    <a:pt x="4995" y="174"/>
                  </a:cubicBezTo>
                  <a:cubicBezTo>
                    <a:pt x="4625" y="174"/>
                    <a:pt x="4310" y="398"/>
                    <a:pt x="4177" y="714"/>
                  </a:cubicBezTo>
                  <a:cubicBezTo>
                    <a:pt x="4038" y="629"/>
                    <a:pt x="3875" y="574"/>
                    <a:pt x="3702" y="574"/>
                  </a:cubicBezTo>
                  <a:cubicBezTo>
                    <a:pt x="3234" y="574"/>
                    <a:pt x="2854" y="934"/>
                    <a:pt x="2820" y="1389"/>
                  </a:cubicBezTo>
                  <a:cubicBezTo>
                    <a:pt x="2739" y="1365"/>
                    <a:pt x="2650" y="1348"/>
                    <a:pt x="2559" y="1348"/>
                  </a:cubicBezTo>
                  <a:cubicBezTo>
                    <a:pt x="2070" y="1348"/>
                    <a:pt x="1673" y="1738"/>
                    <a:pt x="1673" y="2223"/>
                  </a:cubicBezTo>
                  <a:cubicBezTo>
                    <a:pt x="1673" y="2298"/>
                    <a:pt x="1687" y="2373"/>
                    <a:pt x="1707" y="2444"/>
                  </a:cubicBezTo>
                  <a:cubicBezTo>
                    <a:pt x="1300" y="2522"/>
                    <a:pt x="992" y="2875"/>
                    <a:pt x="992" y="3302"/>
                  </a:cubicBezTo>
                  <a:cubicBezTo>
                    <a:pt x="992" y="3394"/>
                    <a:pt x="1012" y="3482"/>
                    <a:pt x="1039" y="3567"/>
                  </a:cubicBezTo>
                  <a:cubicBezTo>
                    <a:pt x="652" y="3662"/>
                    <a:pt x="364" y="4005"/>
                    <a:pt x="364" y="4415"/>
                  </a:cubicBezTo>
                  <a:cubicBezTo>
                    <a:pt x="364" y="4595"/>
                    <a:pt x="418" y="4761"/>
                    <a:pt x="513" y="4897"/>
                  </a:cubicBezTo>
                  <a:cubicBezTo>
                    <a:pt x="211" y="5040"/>
                    <a:pt x="1" y="5338"/>
                    <a:pt x="1" y="5691"/>
                  </a:cubicBezTo>
                  <a:cubicBezTo>
                    <a:pt x="1" y="6013"/>
                    <a:pt x="177" y="6291"/>
                    <a:pt x="439" y="6445"/>
                  </a:cubicBezTo>
                  <a:cubicBezTo>
                    <a:pt x="312" y="6594"/>
                    <a:pt x="231" y="6787"/>
                    <a:pt x="231" y="7001"/>
                  </a:cubicBezTo>
                  <a:cubicBezTo>
                    <a:pt x="231" y="7292"/>
                    <a:pt x="378" y="7550"/>
                    <a:pt x="601" y="7710"/>
                  </a:cubicBezTo>
                  <a:cubicBezTo>
                    <a:pt x="469" y="7862"/>
                    <a:pt x="384" y="8059"/>
                    <a:pt x="384" y="8277"/>
                  </a:cubicBezTo>
                  <a:cubicBezTo>
                    <a:pt x="384" y="8711"/>
                    <a:pt x="707" y="9071"/>
                    <a:pt x="1131" y="9138"/>
                  </a:cubicBezTo>
                  <a:cubicBezTo>
                    <a:pt x="1066" y="9257"/>
                    <a:pt x="1029" y="9392"/>
                    <a:pt x="1029" y="9535"/>
                  </a:cubicBezTo>
                  <a:cubicBezTo>
                    <a:pt x="1029" y="10020"/>
                    <a:pt x="1422" y="10410"/>
                    <a:pt x="1914" y="10410"/>
                  </a:cubicBezTo>
                  <a:cubicBezTo>
                    <a:pt x="1961" y="10410"/>
                    <a:pt x="2006" y="10404"/>
                    <a:pt x="2050" y="10397"/>
                  </a:cubicBezTo>
                  <a:lnTo>
                    <a:pt x="2050" y="10397"/>
                  </a:lnTo>
                  <a:cubicBezTo>
                    <a:pt x="2050" y="10421"/>
                    <a:pt x="2043" y="10441"/>
                    <a:pt x="2043" y="10465"/>
                  </a:cubicBezTo>
                  <a:cubicBezTo>
                    <a:pt x="2043" y="10947"/>
                    <a:pt x="2440" y="11340"/>
                    <a:pt x="2929" y="11340"/>
                  </a:cubicBezTo>
                  <a:cubicBezTo>
                    <a:pt x="3180" y="11340"/>
                    <a:pt x="3404" y="11235"/>
                    <a:pt x="3566" y="11072"/>
                  </a:cubicBezTo>
                  <a:cubicBezTo>
                    <a:pt x="4368" y="11514"/>
                    <a:pt x="5290" y="11764"/>
                    <a:pt x="6271" y="11764"/>
                  </a:cubicBezTo>
                  <a:cubicBezTo>
                    <a:pt x="7614" y="11764"/>
                    <a:pt x="8846" y="11296"/>
                    <a:pt x="9806" y="10512"/>
                  </a:cubicBezTo>
                  <a:cubicBezTo>
                    <a:pt x="9969" y="10740"/>
                    <a:pt x="10231" y="10886"/>
                    <a:pt x="10532" y="10886"/>
                  </a:cubicBezTo>
                  <a:cubicBezTo>
                    <a:pt x="11020" y="10886"/>
                    <a:pt x="11418" y="10496"/>
                    <a:pt x="11418" y="10010"/>
                  </a:cubicBezTo>
                  <a:cubicBezTo>
                    <a:pt x="11418" y="9871"/>
                    <a:pt x="11380" y="9738"/>
                    <a:pt x="11319" y="9620"/>
                  </a:cubicBezTo>
                  <a:lnTo>
                    <a:pt x="11319" y="9620"/>
                  </a:lnTo>
                  <a:cubicBezTo>
                    <a:pt x="11374" y="9630"/>
                    <a:pt x="11432" y="9637"/>
                    <a:pt x="11485" y="9637"/>
                  </a:cubicBezTo>
                  <a:cubicBezTo>
                    <a:pt x="11977" y="9637"/>
                    <a:pt x="12375" y="9243"/>
                    <a:pt x="12375" y="8761"/>
                  </a:cubicBezTo>
                  <a:cubicBezTo>
                    <a:pt x="12375" y="8623"/>
                    <a:pt x="12337" y="8493"/>
                    <a:pt x="12279" y="8374"/>
                  </a:cubicBezTo>
                  <a:cubicBezTo>
                    <a:pt x="12622" y="8256"/>
                    <a:pt x="12870" y="7934"/>
                    <a:pt x="12870" y="7554"/>
                  </a:cubicBezTo>
                  <a:cubicBezTo>
                    <a:pt x="12870" y="7361"/>
                    <a:pt x="12805" y="7184"/>
                    <a:pt x="12697" y="7038"/>
                  </a:cubicBezTo>
                  <a:cubicBezTo>
                    <a:pt x="12880" y="6879"/>
                    <a:pt x="12995" y="6648"/>
                    <a:pt x="12995" y="6390"/>
                  </a:cubicBezTo>
                  <a:cubicBezTo>
                    <a:pt x="12995" y="6088"/>
                    <a:pt x="12840" y="5823"/>
                    <a:pt x="12605" y="5664"/>
                  </a:cubicBezTo>
                  <a:cubicBezTo>
                    <a:pt x="12727" y="5515"/>
                    <a:pt x="12805" y="5328"/>
                    <a:pt x="12805" y="5117"/>
                  </a:cubicBezTo>
                  <a:cubicBezTo>
                    <a:pt x="12805" y="4656"/>
                    <a:pt x="12439" y="4279"/>
                    <a:pt x="11977" y="4249"/>
                  </a:cubicBezTo>
                  <a:cubicBezTo>
                    <a:pt x="12117" y="4096"/>
                    <a:pt x="12205" y="3893"/>
                    <a:pt x="12205" y="3672"/>
                  </a:cubicBezTo>
                  <a:cubicBezTo>
                    <a:pt x="12205" y="3194"/>
                    <a:pt x="11814" y="2804"/>
                    <a:pt x="11333" y="2797"/>
                  </a:cubicBezTo>
                  <a:cubicBezTo>
                    <a:pt x="11340" y="2753"/>
                    <a:pt x="11346" y="2705"/>
                    <a:pt x="11346" y="2658"/>
                  </a:cubicBezTo>
                  <a:cubicBezTo>
                    <a:pt x="11346" y="2173"/>
                    <a:pt x="10950" y="1783"/>
                    <a:pt x="10461" y="1783"/>
                  </a:cubicBezTo>
                  <a:cubicBezTo>
                    <a:pt x="10328" y="1783"/>
                    <a:pt x="10206" y="1810"/>
                    <a:pt x="10095" y="1860"/>
                  </a:cubicBezTo>
                  <a:cubicBezTo>
                    <a:pt x="10095" y="1850"/>
                    <a:pt x="10098" y="1836"/>
                    <a:pt x="10098" y="1827"/>
                  </a:cubicBezTo>
                  <a:cubicBezTo>
                    <a:pt x="10098" y="1341"/>
                    <a:pt x="9701" y="951"/>
                    <a:pt x="9213" y="951"/>
                  </a:cubicBezTo>
                  <a:cubicBezTo>
                    <a:pt x="9104" y="951"/>
                    <a:pt x="8999" y="972"/>
                    <a:pt x="8903" y="1009"/>
                  </a:cubicBezTo>
                  <a:cubicBezTo>
                    <a:pt x="8815" y="612"/>
                    <a:pt x="8463" y="317"/>
                    <a:pt x="8035" y="317"/>
                  </a:cubicBezTo>
                  <a:cubicBezTo>
                    <a:pt x="7763" y="317"/>
                    <a:pt x="7523" y="439"/>
                    <a:pt x="7360" y="629"/>
                  </a:cubicBezTo>
                  <a:cubicBezTo>
                    <a:pt x="7254" y="266"/>
                    <a:pt x="6919" y="1"/>
                    <a:pt x="6515" y="1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525771" y="856090"/>
              <a:ext cx="157711" cy="250820"/>
            </a:xfrm>
            <a:custGeom>
              <a:avLst/>
              <a:gdLst/>
              <a:ahLst/>
              <a:cxnLst/>
              <a:rect l="l" t="t" r="r" b="b"/>
              <a:pathLst>
                <a:path w="1870" h="2974" extrusionOk="0">
                  <a:moveTo>
                    <a:pt x="888" y="1"/>
                  </a:moveTo>
                  <a:cubicBezTo>
                    <a:pt x="423" y="1"/>
                    <a:pt x="37" y="506"/>
                    <a:pt x="24" y="1134"/>
                  </a:cubicBezTo>
                  <a:lnTo>
                    <a:pt x="13" y="1802"/>
                  </a:lnTo>
                  <a:cubicBezTo>
                    <a:pt x="0" y="2433"/>
                    <a:pt x="376" y="2959"/>
                    <a:pt x="848" y="2969"/>
                  </a:cubicBezTo>
                  <a:lnTo>
                    <a:pt x="967" y="2973"/>
                  </a:lnTo>
                  <a:cubicBezTo>
                    <a:pt x="971" y="2973"/>
                    <a:pt x="976" y="2973"/>
                    <a:pt x="980" y="2973"/>
                  </a:cubicBezTo>
                  <a:cubicBezTo>
                    <a:pt x="1446" y="2973"/>
                    <a:pt x="1832" y="2465"/>
                    <a:pt x="1845" y="1840"/>
                  </a:cubicBezTo>
                  <a:lnTo>
                    <a:pt x="1859" y="1171"/>
                  </a:lnTo>
                  <a:cubicBezTo>
                    <a:pt x="1870" y="537"/>
                    <a:pt x="1493" y="11"/>
                    <a:pt x="1021" y="1"/>
                  </a:cubicBezTo>
                  <a:lnTo>
                    <a:pt x="902" y="1"/>
                  </a:lnTo>
                  <a:cubicBezTo>
                    <a:pt x="898" y="1"/>
                    <a:pt x="893" y="1"/>
                    <a:pt x="888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890212" y="851789"/>
              <a:ext cx="148603" cy="250820"/>
            </a:xfrm>
            <a:custGeom>
              <a:avLst/>
              <a:gdLst/>
              <a:ahLst/>
              <a:cxnLst/>
              <a:rect l="l" t="t" r="r" b="b"/>
              <a:pathLst>
                <a:path w="1762" h="2974" extrusionOk="0">
                  <a:moveTo>
                    <a:pt x="843" y="0"/>
                  </a:moveTo>
                  <a:cubicBezTo>
                    <a:pt x="397" y="0"/>
                    <a:pt x="31" y="506"/>
                    <a:pt x="17" y="1131"/>
                  </a:cubicBezTo>
                  <a:lnTo>
                    <a:pt x="7" y="1558"/>
                  </a:lnTo>
                  <a:lnTo>
                    <a:pt x="7" y="1809"/>
                  </a:lnTo>
                  <a:cubicBezTo>
                    <a:pt x="1" y="2047"/>
                    <a:pt x="48" y="2271"/>
                    <a:pt x="136" y="2457"/>
                  </a:cubicBezTo>
                  <a:cubicBezTo>
                    <a:pt x="176" y="2542"/>
                    <a:pt x="220" y="2613"/>
                    <a:pt x="272" y="2681"/>
                  </a:cubicBezTo>
                  <a:cubicBezTo>
                    <a:pt x="411" y="2857"/>
                    <a:pt x="597" y="2970"/>
                    <a:pt x="798" y="2970"/>
                  </a:cubicBezTo>
                  <a:lnTo>
                    <a:pt x="913" y="2973"/>
                  </a:lnTo>
                  <a:cubicBezTo>
                    <a:pt x="918" y="2973"/>
                    <a:pt x="924" y="2973"/>
                    <a:pt x="929" y="2973"/>
                  </a:cubicBezTo>
                  <a:cubicBezTo>
                    <a:pt x="1144" y="2973"/>
                    <a:pt x="1341" y="2852"/>
                    <a:pt x="1487" y="2658"/>
                  </a:cubicBezTo>
                  <a:cubicBezTo>
                    <a:pt x="1510" y="2623"/>
                    <a:pt x="1534" y="2589"/>
                    <a:pt x="1558" y="2556"/>
                  </a:cubicBezTo>
                  <a:cubicBezTo>
                    <a:pt x="1581" y="2518"/>
                    <a:pt x="1598" y="2481"/>
                    <a:pt x="1619" y="2440"/>
                  </a:cubicBezTo>
                  <a:cubicBezTo>
                    <a:pt x="1697" y="2267"/>
                    <a:pt x="1747" y="2060"/>
                    <a:pt x="1751" y="1843"/>
                  </a:cubicBezTo>
                  <a:lnTo>
                    <a:pt x="1761" y="1167"/>
                  </a:lnTo>
                  <a:cubicBezTo>
                    <a:pt x="1761" y="1097"/>
                    <a:pt x="1761" y="1025"/>
                    <a:pt x="1751" y="957"/>
                  </a:cubicBezTo>
                  <a:lnTo>
                    <a:pt x="1751" y="940"/>
                  </a:lnTo>
                  <a:cubicBezTo>
                    <a:pt x="1714" y="646"/>
                    <a:pt x="1592" y="387"/>
                    <a:pt x="1426" y="218"/>
                  </a:cubicBezTo>
                  <a:cubicBezTo>
                    <a:pt x="1296" y="85"/>
                    <a:pt x="1141" y="7"/>
                    <a:pt x="967" y="4"/>
                  </a:cubicBezTo>
                  <a:lnTo>
                    <a:pt x="856" y="1"/>
                  </a:lnTo>
                  <a:cubicBezTo>
                    <a:pt x="851" y="1"/>
                    <a:pt x="847" y="0"/>
                    <a:pt x="843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5007271" y="589334"/>
              <a:ext cx="541700" cy="625447"/>
            </a:xfrm>
            <a:custGeom>
              <a:avLst/>
              <a:gdLst/>
              <a:ahLst/>
              <a:cxnLst/>
              <a:rect l="l" t="t" r="r" b="b"/>
              <a:pathLst>
                <a:path w="6423" h="7416" extrusionOk="0">
                  <a:moveTo>
                    <a:pt x="2893" y="0"/>
                  </a:moveTo>
                  <a:cubicBezTo>
                    <a:pt x="2192" y="0"/>
                    <a:pt x="1404" y="149"/>
                    <a:pt x="841" y="588"/>
                  </a:cubicBezTo>
                  <a:cubicBezTo>
                    <a:pt x="774" y="640"/>
                    <a:pt x="713" y="693"/>
                    <a:pt x="655" y="751"/>
                  </a:cubicBezTo>
                  <a:cubicBezTo>
                    <a:pt x="71" y="1341"/>
                    <a:pt x="30" y="2217"/>
                    <a:pt x="41" y="2973"/>
                  </a:cubicBezTo>
                  <a:cubicBezTo>
                    <a:pt x="44" y="3092"/>
                    <a:pt x="41" y="3208"/>
                    <a:pt x="38" y="3330"/>
                  </a:cubicBezTo>
                  <a:cubicBezTo>
                    <a:pt x="34" y="3622"/>
                    <a:pt x="13" y="3913"/>
                    <a:pt x="7" y="4205"/>
                  </a:cubicBezTo>
                  <a:lnTo>
                    <a:pt x="7" y="4317"/>
                  </a:lnTo>
                  <a:cubicBezTo>
                    <a:pt x="3" y="4331"/>
                    <a:pt x="3" y="4341"/>
                    <a:pt x="7" y="4354"/>
                  </a:cubicBezTo>
                  <a:cubicBezTo>
                    <a:pt x="0" y="4738"/>
                    <a:pt x="21" y="5114"/>
                    <a:pt x="112" y="5477"/>
                  </a:cubicBezTo>
                  <a:cubicBezTo>
                    <a:pt x="129" y="5538"/>
                    <a:pt x="146" y="5603"/>
                    <a:pt x="170" y="5668"/>
                  </a:cubicBezTo>
                  <a:cubicBezTo>
                    <a:pt x="196" y="5756"/>
                    <a:pt x="231" y="5841"/>
                    <a:pt x="275" y="5925"/>
                  </a:cubicBezTo>
                  <a:cubicBezTo>
                    <a:pt x="329" y="6047"/>
                    <a:pt x="400" y="6169"/>
                    <a:pt x="485" y="6288"/>
                  </a:cubicBezTo>
                  <a:cubicBezTo>
                    <a:pt x="529" y="6353"/>
                    <a:pt x="580" y="6414"/>
                    <a:pt x="631" y="6475"/>
                  </a:cubicBezTo>
                  <a:cubicBezTo>
                    <a:pt x="685" y="6536"/>
                    <a:pt x="740" y="6590"/>
                    <a:pt x="797" y="6645"/>
                  </a:cubicBezTo>
                  <a:cubicBezTo>
                    <a:pt x="1344" y="7161"/>
                    <a:pt x="2086" y="7391"/>
                    <a:pt x="2850" y="7405"/>
                  </a:cubicBezTo>
                  <a:lnTo>
                    <a:pt x="3356" y="7415"/>
                  </a:lnTo>
                  <a:cubicBezTo>
                    <a:pt x="3385" y="7415"/>
                    <a:pt x="3414" y="7415"/>
                    <a:pt x="3443" y="7415"/>
                  </a:cubicBezTo>
                  <a:cubicBezTo>
                    <a:pt x="4253" y="7415"/>
                    <a:pt x="4989" y="7185"/>
                    <a:pt x="5514" y="6814"/>
                  </a:cubicBezTo>
                  <a:cubicBezTo>
                    <a:pt x="5598" y="6753"/>
                    <a:pt x="5680" y="6689"/>
                    <a:pt x="5751" y="6621"/>
                  </a:cubicBezTo>
                  <a:cubicBezTo>
                    <a:pt x="6059" y="6336"/>
                    <a:pt x="6260" y="5990"/>
                    <a:pt x="6300" y="5617"/>
                  </a:cubicBezTo>
                  <a:cubicBezTo>
                    <a:pt x="6308" y="5576"/>
                    <a:pt x="6311" y="5532"/>
                    <a:pt x="6311" y="5491"/>
                  </a:cubicBezTo>
                  <a:cubicBezTo>
                    <a:pt x="6321" y="4874"/>
                    <a:pt x="6324" y="4253"/>
                    <a:pt x="6348" y="3635"/>
                  </a:cubicBezTo>
                  <a:cubicBezTo>
                    <a:pt x="6352" y="3473"/>
                    <a:pt x="6358" y="3306"/>
                    <a:pt x="6369" y="3139"/>
                  </a:cubicBezTo>
                  <a:cubicBezTo>
                    <a:pt x="6389" y="2793"/>
                    <a:pt x="6423" y="2414"/>
                    <a:pt x="6385" y="2047"/>
                  </a:cubicBezTo>
                  <a:cubicBezTo>
                    <a:pt x="6352" y="1745"/>
                    <a:pt x="6277" y="1450"/>
                    <a:pt x="6104" y="1196"/>
                  </a:cubicBezTo>
                  <a:cubicBezTo>
                    <a:pt x="5727" y="632"/>
                    <a:pt x="5082" y="289"/>
                    <a:pt x="4407" y="127"/>
                  </a:cubicBezTo>
                  <a:cubicBezTo>
                    <a:pt x="4285" y="100"/>
                    <a:pt x="4160" y="76"/>
                    <a:pt x="4034" y="59"/>
                  </a:cubicBezTo>
                  <a:cubicBezTo>
                    <a:pt x="3973" y="49"/>
                    <a:pt x="3912" y="39"/>
                    <a:pt x="3851" y="35"/>
                  </a:cubicBezTo>
                  <a:cubicBezTo>
                    <a:pt x="3790" y="25"/>
                    <a:pt x="3729" y="21"/>
                    <a:pt x="3668" y="18"/>
                  </a:cubicBezTo>
                  <a:cubicBezTo>
                    <a:pt x="3607" y="12"/>
                    <a:pt x="3546" y="12"/>
                    <a:pt x="3488" y="12"/>
                  </a:cubicBezTo>
                  <a:lnTo>
                    <a:pt x="2982" y="1"/>
                  </a:lnTo>
                  <a:cubicBezTo>
                    <a:pt x="2953" y="1"/>
                    <a:pt x="2923" y="0"/>
                    <a:pt x="2893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001365" y="584445"/>
              <a:ext cx="504577" cy="384503"/>
            </a:xfrm>
            <a:custGeom>
              <a:avLst/>
              <a:gdLst/>
              <a:ahLst/>
              <a:cxnLst/>
              <a:rect l="l" t="t" r="r" b="b"/>
              <a:pathLst>
                <a:path w="5715" h="4355" extrusionOk="0">
                  <a:moveTo>
                    <a:pt x="2890" y="0"/>
                  </a:moveTo>
                  <a:cubicBezTo>
                    <a:pt x="2189" y="0"/>
                    <a:pt x="1401" y="149"/>
                    <a:pt x="838" y="588"/>
                  </a:cubicBezTo>
                  <a:cubicBezTo>
                    <a:pt x="771" y="640"/>
                    <a:pt x="710" y="693"/>
                    <a:pt x="652" y="751"/>
                  </a:cubicBezTo>
                  <a:cubicBezTo>
                    <a:pt x="68" y="1341"/>
                    <a:pt x="27" y="2217"/>
                    <a:pt x="38" y="2973"/>
                  </a:cubicBezTo>
                  <a:cubicBezTo>
                    <a:pt x="41" y="3092"/>
                    <a:pt x="38" y="3208"/>
                    <a:pt x="35" y="3330"/>
                  </a:cubicBezTo>
                  <a:cubicBezTo>
                    <a:pt x="31" y="3622"/>
                    <a:pt x="10" y="3913"/>
                    <a:pt x="4" y="4205"/>
                  </a:cubicBezTo>
                  <a:cubicBezTo>
                    <a:pt x="4" y="4243"/>
                    <a:pt x="0" y="4279"/>
                    <a:pt x="0" y="4317"/>
                  </a:cubicBezTo>
                  <a:lnTo>
                    <a:pt x="0" y="4354"/>
                  </a:lnTo>
                  <a:lnTo>
                    <a:pt x="4" y="4354"/>
                  </a:lnTo>
                  <a:cubicBezTo>
                    <a:pt x="143" y="4290"/>
                    <a:pt x="251" y="4202"/>
                    <a:pt x="333" y="4093"/>
                  </a:cubicBezTo>
                  <a:cubicBezTo>
                    <a:pt x="340" y="4080"/>
                    <a:pt x="350" y="4066"/>
                    <a:pt x="360" y="4052"/>
                  </a:cubicBezTo>
                  <a:cubicBezTo>
                    <a:pt x="699" y="3520"/>
                    <a:pt x="516" y="2577"/>
                    <a:pt x="682" y="1996"/>
                  </a:cubicBezTo>
                  <a:cubicBezTo>
                    <a:pt x="771" y="1674"/>
                    <a:pt x="943" y="1426"/>
                    <a:pt x="1171" y="1250"/>
                  </a:cubicBezTo>
                  <a:cubicBezTo>
                    <a:pt x="1463" y="1019"/>
                    <a:pt x="1842" y="904"/>
                    <a:pt x="2257" y="887"/>
                  </a:cubicBezTo>
                  <a:cubicBezTo>
                    <a:pt x="2291" y="886"/>
                    <a:pt x="2326" y="885"/>
                    <a:pt x="2360" y="885"/>
                  </a:cubicBezTo>
                  <a:cubicBezTo>
                    <a:pt x="3066" y="885"/>
                    <a:pt x="3722" y="1177"/>
                    <a:pt x="4415" y="1277"/>
                  </a:cubicBezTo>
                  <a:cubicBezTo>
                    <a:pt x="4503" y="1290"/>
                    <a:pt x="4587" y="1296"/>
                    <a:pt x="4667" y="1296"/>
                  </a:cubicBezTo>
                  <a:cubicBezTo>
                    <a:pt x="5137" y="1296"/>
                    <a:pt x="5467" y="1085"/>
                    <a:pt x="5714" y="771"/>
                  </a:cubicBezTo>
                  <a:cubicBezTo>
                    <a:pt x="5351" y="460"/>
                    <a:pt x="4886" y="249"/>
                    <a:pt x="4404" y="127"/>
                  </a:cubicBezTo>
                  <a:cubicBezTo>
                    <a:pt x="4282" y="100"/>
                    <a:pt x="4157" y="76"/>
                    <a:pt x="4031" y="59"/>
                  </a:cubicBezTo>
                  <a:cubicBezTo>
                    <a:pt x="3970" y="49"/>
                    <a:pt x="3909" y="39"/>
                    <a:pt x="3848" y="35"/>
                  </a:cubicBezTo>
                  <a:cubicBezTo>
                    <a:pt x="3787" y="25"/>
                    <a:pt x="3726" y="21"/>
                    <a:pt x="3665" y="18"/>
                  </a:cubicBezTo>
                  <a:cubicBezTo>
                    <a:pt x="3604" y="12"/>
                    <a:pt x="3543" y="12"/>
                    <a:pt x="3485" y="12"/>
                  </a:cubicBezTo>
                  <a:lnTo>
                    <a:pt x="2979" y="1"/>
                  </a:lnTo>
                  <a:cubicBezTo>
                    <a:pt x="2950" y="1"/>
                    <a:pt x="2920" y="0"/>
                    <a:pt x="2890" y="0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911887" y="1076967"/>
              <a:ext cx="114615" cy="113434"/>
            </a:xfrm>
            <a:custGeom>
              <a:avLst/>
              <a:gdLst/>
              <a:ahLst/>
              <a:cxnLst/>
              <a:rect l="l" t="t" r="r" b="b"/>
              <a:pathLst>
                <a:path w="1359" h="1345" extrusionOk="0">
                  <a:moveTo>
                    <a:pt x="680" y="1"/>
                  </a:moveTo>
                  <a:cubicBezTo>
                    <a:pt x="306" y="1"/>
                    <a:pt x="1" y="303"/>
                    <a:pt x="1" y="673"/>
                  </a:cubicBezTo>
                  <a:cubicBezTo>
                    <a:pt x="1" y="1042"/>
                    <a:pt x="306" y="1344"/>
                    <a:pt x="680" y="1344"/>
                  </a:cubicBezTo>
                  <a:cubicBezTo>
                    <a:pt x="1056" y="1344"/>
                    <a:pt x="1358" y="1042"/>
                    <a:pt x="1358" y="673"/>
                  </a:cubicBezTo>
                  <a:cubicBezTo>
                    <a:pt x="1358" y="303"/>
                    <a:pt x="1056" y="1"/>
                    <a:pt x="68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5554952" y="1040955"/>
              <a:ext cx="114783" cy="113097"/>
            </a:xfrm>
            <a:custGeom>
              <a:avLst/>
              <a:gdLst/>
              <a:ahLst/>
              <a:cxnLst/>
              <a:rect l="l" t="t" r="r" b="b"/>
              <a:pathLst>
                <a:path w="1361" h="1341" extrusionOk="0">
                  <a:moveTo>
                    <a:pt x="682" y="0"/>
                  </a:moveTo>
                  <a:cubicBezTo>
                    <a:pt x="306" y="0"/>
                    <a:pt x="0" y="299"/>
                    <a:pt x="0" y="672"/>
                  </a:cubicBezTo>
                  <a:cubicBezTo>
                    <a:pt x="0" y="1042"/>
                    <a:pt x="306" y="1341"/>
                    <a:pt x="682" y="1341"/>
                  </a:cubicBezTo>
                  <a:cubicBezTo>
                    <a:pt x="1056" y="1341"/>
                    <a:pt x="1361" y="1042"/>
                    <a:pt x="1361" y="672"/>
                  </a:cubicBezTo>
                  <a:cubicBezTo>
                    <a:pt x="1361" y="299"/>
                    <a:pt x="1056" y="0"/>
                    <a:pt x="68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5189269" y="790223"/>
              <a:ext cx="274097" cy="18723"/>
            </a:xfrm>
            <a:custGeom>
              <a:avLst/>
              <a:gdLst/>
              <a:ahLst/>
              <a:cxnLst/>
              <a:rect l="l" t="t" r="r" b="b"/>
              <a:pathLst>
                <a:path w="3250" h="222" extrusionOk="0">
                  <a:moveTo>
                    <a:pt x="108" y="1"/>
                  </a:moveTo>
                  <a:cubicBezTo>
                    <a:pt x="47" y="1"/>
                    <a:pt x="0" y="52"/>
                    <a:pt x="0" y="113"/>
                  </a:cubicBezTo>
                  <a:cubicBezTo>
                    <a:pt x="0" y="171"/>
                    <a:pt x="47" y="222"/>
                    <a:pt x="108" y="222"/>
                  </a:cubicBezTo>
                  <a:lnTo>
                    <a:pt x="3138" y="222"/>
                  </a:lnTo>
                  <a:cubicBezTo>
                    <a:pt x="3199" y="222"/>
                    <a:pt x="3250" y="171"/>
                    <a:pt x="3250" y="113"/>
                  </a:cubicBezTo>
                  <a:cubicBezTo>
                    <a:pt x="3250" y="52"/>
                    <a:pt x="3199" y="1"/>
                    <a:pt x="3138" y="1"/>
                  </a:cubicBezTo>
                  <a:close/>
                </a:path>
              </a:pathLst>
            </a:custGeom>
            <a:solidFill>
              <a:srgbClr val="8C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771129" y="417457"/>
              <a:ext cx="137470" cy="137386"/>
            </a:xfrm>
            <a:custGeom>
              <a:avLst/>
              <a:gdLst/>
              <a:ahLst/>
              <a:cxnLst/>
              <a:rect l="l" t="t" r="r" b="b"/>
              <a:pathLst>
                <a:path w="1630" h="1629" extrusionOk="0">
                  <a:moveTo>
                    <a:pt x="815" y="0"/>
                  </a:moveTo>
                  <a:cubicBezTo>
                    <a:pt x="367" y="0"/>
                    <a:pt x="1" y="363"/>
                    <a:pt x="1" y="814"/>
                  </a:cubicBezTo>
                  <a:cubicBezTo>
                    <a:pt x="1" y="1262"/>
                    <a:pt x="367" y="1629"/>
                    <a:pt x="815" y="1629"/>
                  </a:cubicBezTo>
                  <a:cubicBezTo>
                    <a:pt x="1263" y="1629"/>
                    <a:pt x="1629" y="1262"/>
                    <a:pt x="1629" y="814"/>
                  </a:cubicBezTo>
                  <a:cubicBezTo>
                    <a:pt x="1629" y="363"/>
                    <a:pt x="1263" y="0"/>
                    <a:pt x="815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938875" y="371578"/>
              <a:ext cx="83916" cy="84000"/>
            </a:xfrm>
            <a:custGeom>
              <a:avLst/>
              <a:gdLst/>
              <a:ahLst/>
              <a:cxnLst/>
              <a:rect l="l" t="t" r="r" b="b"/>
              <a:pathLst>
                <a:path w="995" h="996" extrusionOk="0">
                  <a:moveTo>
                    <a:pt x="498" y="1"/>
                  </a:moveTo>
                  <a:cubicBezTo>
                    <a:pt x="224" y="1"/>
                    <a:pt x="0" y="225"/>
                    <a:pt x="0" y="500"/>
                  </a:cubicBezTo>
                  <a:cubicBezTo>
                    <a:pt x="0" y="775"/>
                    <a:pt x="224" y="995"/>
                    <a:pt x="498" y="995"/>
                  </a:cubicBezTo>
                  <a:cubicBezTo>
                    <a:pt x="774" y="995"/>
                    <a:pt x="994" y="775"/>
                    <a:pt x="994" y="500"/>
                  </a:cubicBezTo>
                  <a:cubicBezTo>
                    <a:pt x="994" y="225"/>
                    <a:pt x="774" y="1"/>
                    <a:pt x="498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843490" y="638587"/>
              <a:ext cx="84000" cy="8400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500" y="1"/>
                  </a:moveTo>
                  <a:cubicBezTo>
                    <a:pt x="225" y="1"/>
                    <a:pt x="1" y="222"/>
                    <a:pt x="1" y="496"/>
                  </a:cubicBezTo>
                  <a:cubicBezTo>
                    <a:pt x="1" y="771"/>
                    <a:pt x="225" y="995"/>
                    <a:pt x="500" y="995"/>
                  </a:cubicBezTo>
                  <a:cubicBezTo>
                    <a:pt x="774" y="995"/>
                    <a:pt x="995" y="771"/>
                    <a:pt x="995" y="496"/>
                  </a:cubicBezTo>
                  <a:cubicBezTo>
                    <a:pt x="995" y="222"/>
                    <a:pt x="774" y="1"/>
                    <a:pt x="500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5263213" y="903474"/>
              <a:ext cx="89100" cy="193800"/>
            </a:xfrm>
            <a:prstGeom prst="roundRect">
              <a:avLst>
                <a:gd name="adj" fmla="val 16667"/>
              </a:avLst>
            </a:pr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795165" y="3166738"/>
              <a:ext cx="34747" cy="203253"/>
            </a:xfrm>
            <a:custGeom>
              <a:avLst/>
              <a:gdLst/>
              <a:ahLst/>
              <a:cxnLst/>
              <a:rect l="l" t="t" r="r" b="b"/>
              <a:pathLst>
                <a:path w="412" h="2410" extrusionOk="0">
                  <a:moveTo>
                    <a:pt x="177" y="0"/>
                  </a:moveTo>
                  <a:cubicBezTo>
                    <a:pt x="79" y="0"/>
                    <a:pt x="1" y="65"/>
                    <a:pt x="1" y="143"/>
                  </a:cubicBezTo>
                  <a:lnTo>
                    <a:pt x="49" y="2274"/>
                  </a:lnTo>
                  <a:cubicBezTo>
                    <a:pt x="49" y="2347"/>
                    <a:pt x="129" y="2410"/>
                    <a:pt x="225" y="2410"/>
                  </a:cubicBezTo>
                  <a:cubicBezTo>
                    <a:pt x="227" y="2410"/>
                    <a:pt x="229" y="2410"/>
                    <a:pt x="232" y="2410"/>
                  </a:cubicBezTo>
                  <a:cubicBezTo>
                    <a:pt x="330" y="2410"/>
                    <a:pt x="411" y="2345"/>
                    <a:pt x="408" y="2267"/>
                  </a:cubicBezTo>
                  <a:lnTo>
                    <a:pt x="361" y="136"/>
                  </a:lnTo>
                  <a:cubicBezTo>
                    <a:pt x="361" y="61"/>
                    <a:pt x="279" y="0"/>
                    <a:pt x="177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696998" y="3133846"/>
              <a:ext cx="34747" cy="203253"/>
            </a:xfrm>
            <a:custGeom>
              <a:avLst/>
              <a:gdLst/>
              <a:ahLst/>
              <a:cxnLst/>
              <a:rect l="l" t="t" r="r" b="b"/>
              <a:pathLst>
                <a:path w="412" h="2410" extrusionOk="0">
                  <a:moveTo>
                    <a:pt x="188" y="0"/>
                  </a:moveTo>
                  <a:cubicBezTo>
                    <a:pt x="186" y="0"/>
                    <a:pt x="183" y="0"/>
                    <a:pt x="181" y="0"/>
                  </a:cubicBezTo>
                  <a:cubicBezTo>
                    <a:pt x="79" y="0"/>
                    <a:pt x="1" y="64"/>
                    <a:pt x="1" y="139"/>
                  </a:cubicBezTo>
                  <a:lnTo>
                    <a:pt x="48" y="2270"/>
                  </a:lnTo>
                  <a:cubicBezTo>
                    <a:pt x="52" y="2349"/>
                    <a:pt x="134" y="2410"/>
                    <a:pt x="231" y="2410"/>
                  </a:cubicBezTo>
                  <a:cubicBezTo>
                    <a:pt x="330" y="2406"/>
                    <a:pt x="411" y="2345"/>
                    <a:pt x="408" y="2267"/>
                  </a:cubicBezTo>
                  <a:lnTo>
                    <a:pt x="364" y="136"/>
                  </a:lnTo>
                  <a:cubicBezTo>
                    <a:pt x="361" y="60"/>
                    <a:pt x="284" y="0"/>
                    <a:pt x="188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839273" y="3100112"/>
              <a:ext cx="34663" cy="203506"/>
            </a:xfrm>
            <a:custGeom>
              <a:avLst/>
              <a:gdLst/>
              <a:ahLst/>
              <a:cxnLst/>
              <a:rect l="l" t="t" r="r" b="b"/>
              <a:pathLst>
                <a:path w="411" h="2413" extrusionOk="0">
                  <a:moveTo>
                    <a:pt x="180" y="0"/>
                  </a:moveTo>
                  <a:cubicBezTo>
                    <a:pt x="79" y="4"/>
                    <a:pt x="0" y="68"/>
                    <a:pt x="0" y="143"/>
                  </a:cubicBezTo>
                  <a:lnTo>
                    <a:pt x="48" y="2273"/>
                  </a:lnTo>
                  <a:cubicBezTo>
                    <a:pt x="51" y="2351"/>
                    <a:pt x="132" y="2412"/>
                    <a:pt x="231" y="2412"/>
                  </a:cubicBezTo>
                  <a:cubicBezTo>
                    <a:pt x="329" y="2409"/>
                    <a:pt x="411" y="2345"/>
                    <a:pt x="408" y="2270"/>
                  </a:cubicBezTo>
                  <a:lnTo>
                    <a:pt x="364" y="139"/>
                  </a:lnTo>
                  <a:cubicBezTo>
                    <a:pt x="360" y="61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756;p51">
            <a:extLst>
              <a:ext uri="{FF2B5EF4-FFF2-40B4-BE49-F238E27FC236}">
                <a16:creationId xmlns:a16="http://schemas.microsoft.com/office/drawing/2014/main" id="{6B68898E-2B81-A03F-4E14-B2B46075DDAB}"/>
              </a:ext>
            </a:extLst>
          </p:cNvPr>
          <p:cNvGrpSpPr/>
          <p:nvPr/>
        </p:nvGrpSpPr>
        <p:grpSpPr>
          <a:xfrm>
            <a:off x="2655385" y="1936824"/>
            <a:ext cx="710824" cy="2512693"/>
            <a:chOff x="5141380" y="1165350"/>
            <a:chExt cx="509564" cy="1801258"/>
          </a:xfrm>
        </p:grpSpPr>
        <p:sp>
          <p:nvSpPr>
            <p:cNvPr id="3" name="Google Shape;3757;p51">
              <a:extLst>
                <a:ext uri="{FF2B5EF4-FFF2-40B4-BE49-F238E27FC236}">
                  <a16:creationId xmlns:a16="http://schemas.microsoft.com/office/drawing/2014/main" id="{75C4650C-04C1-0C4A-F834-2DF59885A53C}"/>
                </a:ext>
              </a:extLst>
            </p:cNvPr>
            <p:cNvSpPr/>
            <p:nvPr/>
          </p:nvSpPr>
          <p:spPr>
            <a:xfrm>
              <a:off x="5149567" y="1251005"/>
              <a:ext cx="213087" cy="173449"/>
            </a:xfrm>
            <a:custGeom>
              <a:avLst/>
              <a:gdLst/>
              <a:ahLst/>
              <a:cxnLst/>
              <a:rect l="l" t="t" r="r" b="b"/>
              <a:pathLst>
                <a:path w="8381" h="6822" extrusionOk="0">
                  <a:moveTo>
                    <a:pt x="6606" y="1"/>
                  </a:moveTo>
                  <a:cubicBezTo>
                    <a:pt x="6510" y="1"/>
                    <a:pt x="6420" y="29"/>
                    <a:pt x="6349" y="97"/>
                  </a:cubicBezTo>
                  <a:cubicBezTo>
                    <a:pt x="6067" y="371"/>
                    <a:pt x="6359" y="887"/>
                    <a:pt x="6474" y="1111"/>
                  </a:cubicBezTo>
                  <a:cubicBezTo>
                    <a:pt x="5962" y="1141"/>
                    <a:pt x="5480" y="1206"/>
                    <a:pt x="5026" y="1318"/>
                  </a:cubicBezTo>
                  <a:cubicBezTo>
                    <a:pt x="4218" y="1522"/>
                    <a:pt x="3482" y="1878"/>
                    <a:pt x="2755" y="2468"/>
                  </a:cubicBezTo>
                  <a:cubicBezTo>
                    <a:pt x="1792" y="3249"/>
                    <a:pt x="1273" y="3927"/>
                    <a:pt x="1" y="4209"/>
                  </a:cubicBezTo>
                  <a:cubicBezTo>
                    <a:pt x="297" y="4554"/>
                    <a:pt x="1003" y="4656"/>
                    <a:pt x="1607" y="4656"/>
                  </a:cubicBezTo>
                  <a:cubicBezTo>
                    <a:pt x="1874" y="4656"/>
                    <a:pt x="2121" y="4636"/>
                    <a:pt x="2304" y="4609"/>
                  </a:cubicBezTo>
                  <a:cubicBezTo>
                    <a:pt x="3441" y="4436"/>
                    <a:pt x="4367" y="3835"/>
                    <a:pt x="5433" y="3503"/>
                  </a:cubicBezTo>
                  <a:lnTo>
                    <a:pt x="5433" y="3503"/>
                  </a:lnTo>
                  <a:cubicBezTo>
                    <a:pt x="4940" y="5044"/>
                    <a:pt x="6905" y="5332"/>
                    <a:pt x="7668" y="6346"/>
                  </a:cubicBezTo>
                  <a:cubicBezTo>
                    <a:pt x="7777" y="6486"/>
                    <a:pt x="7859" y="6644"/>
                    <a:pt x="7909" y="6821"/>
                  </a:cubicBezTo>
                  <a:cubicBezTo>
                    <a:pt x="7889" y="5301"/>
                    <a:pt x="8381" y="3907"/>
                    <a:pt x="7855" y="2410"/>
                  </a:cubicBezTo>
                  <a:cubicBezTo>
                    <a:pt x="7763" y="2156"/>
                    <a:pt x="7641" y="1935"/>
                    <a:pt x="7682" y="1708"/>
                  </a:cubicBezTo>
                  <a:cubicBezTo>
                    <a:pt x="7716" y="1542"/>
                    <a:pt x="7940" y="1362"/>
                    <a:pt x="7964" y="1063"/>
                  </a:cubicBezTo>
                  <a:cubicBezTo>
                    <a:pt x="7994" y="651"/>
                    <a:pt x="7914" y="417"/>
                    <a:pt x="7587" y="417"/>
                  </a:cubicBezTo>
                  <a:cubicBezTo>
                    <a:pt x="7507" y="417"/>
                    <a:pt x="7413" y="431"/>
                    <a:pt x="7302" y="460"/>
                  </a:cubicBezTo>
                  <a:cubicBezTo>
                    <a:pt x="7233" y="249"/>
                    <a:pt x="6892" y="1"/>
                    <a:pt x="6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58;p51">
              <a:extLst>
                <a:ext uri="{FF2B5EF4-FFF2-40B4-BE49-F238E27FC236}">
                  <a16:creationId xmlns:a16="http://schemas.microsoft.com/office/drawing/2014/main" id="{38DCDF23-BD2D-9DAD-DD6B-66E41DADC6C8}"/>
                </a:ext>
              </a:extLst>
            </p:cNvPr>
            <p:cNvSpPr/>
            <p:nvPr/>
          </p:nvSpPr>
          <p:spPr>
            <a:xfrm>
              <a:off x="5149567" y="1284515"/>
              <a:ext cx="195493" cy="127862"/>
            </a:xfrm>
            <a:custGeom>
              <a:avLst/>
              <a:gdLst/>
              <a:ahLst/>
              <a:cxnLst/>
              <a:rect l="l" t="t" r="r" b="b"/>
              <a:pathLst>
                <a:path w="7689" h="5029" extrusionOk="0">
                  <a:moveTo>
                    <a:pt x="5026" y="0"/>
                  </a:moveTo>
                  <a:cubicBezTo>
                    <a:pt x="4218" y="204"/>
                    <a:pt x="3482" y="560"/>
                    <a:pt x="2755" y="1150"/>
                  </a:cubicBezTo>
                  <a:cubicBezTo>
                    <a:pt x="1792" y="1931"/>
                    <a:pt x="1273" y="2609"/>
                    <a:pt x="1" y="2891"/>
                  </a:cubicBezTo>
                  <a:cubicBezTo>
                    <a:pt x="297" y="3236"/>
                    <a:pt x="1003" y="3338"/>
                    <a:pt x="1607" y="3338"/>
                  </a:cubicBezTo>
                  <a:cubicBezTo>
                    <a:pt x="1874" y="3338"/>
                    <a:pt x="2121" y="3318"/>
                    <a:pt x="2304" y="3291"/>
                  </a:cubicBezTo>
                  <a:cubicBezTo>
                    <a:pt x="3441" y="3118"/>
                    <a:pt x="4367" y="2517"/>
                    <a:pt x="5433" y="2185"/>
                  </a:cubicBezTo>
                  <a:lnTo>
                    <a:pt x="5433" y="2185"/>
                  </a:lnTo>
                  <a:cubicBezTo>
                    <a:pt x="4940" y="3726"/>
                    <a:pt x="6905" y="4014"/>
                    <a:pt x="7668" y="5028"/>
                  </a:cubicBezTo>
                  <a:cubicBezTo>
                    <a:pt x="7682" y="4883"/>
                    <a:pt x="7688" y="4733"/>
                    <a:pt x="7688" y="4581"/>
                  </a:cubicBezTo>
                  <a:cubicBezTo>
                    <a:pt x="7688" y="2623"/>
                    <a:pt x="6617" y="906"/>
                    <a:pt x="5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59;p51">
              <a:extLst>
                <a:ext uri="{FF2B5EF4-FFF2-40B4-BE49-F238E27FC236}">
                  <a16:creationId xmlns:a16="http://schemas.microsoft.com/office/drawing/2014/main" id="{59A7F82B-59FD-0CC1-F714-28FE678431D1}"/>
                </a:ext>
              </a:extLst>
            </p:cNvPr>
            <p:cNvSpPr/>
            <p:nvPr/>
          </p:nvSpPr>
          <p:spPr>
            <a:xfrm>
              <a:off x="5141380" y="1218259"/>
              <a:ext cx="487829" cy="456913"/>
            </a:xfrm>
            <a:custGeom>
              <a:avLst/>
              <a:gdLst/>
              <a:ahLst/>
              <a:cxnLst/>
              <a:rect l="l" t="t" r="r" b="b"/>
              <a:pathLst>
                <a:path w="19187" h="17971" extrusionOk="0">
                  <a:moveTo>
                    <a:pt x="11424" y="0"/>
                  </a:moveTo>
                  <a:cubicBezTo>
                    <a:pt x="10838" y="0"/>
                    <a:pt x="10133" y="290"/>
                    <a:pt x="9833" y="644"/>
                  </a:cubicBezTo>
                  <a:cubicBezTo>
                    <a:pt x="9130" y="1473"/>
                    <a:pt x="9368" y="3064"/>
                    <a:pt x="9531" y="4024"/>
                  </a:cubicBezTo>
                  <a:cubicBezTo>
                    <a:pt x="9928" y="6416"/>
                    <a:pt x="8870" y="6904"/>
                    <a:pt x="7168" y="6904"/>
                  </a:cubicBezTo>
                  <a:cubicBezTo>
                    <a:pt x="6789" y="6904"/>
                    <a:pt x="6378" y="6880"/>
                    <a:pt x="5945" y="6847"/>
                  </a:cubicBezTo>
                  <a:cubicBezTo>
                    <a:pt x="5881" y="6842"/>
                    <a:pt x="5816" y="6840"/>
                    <a:pt x="5751" y="6840"/>
                  </a:cubicBezTo>
                  <a:cubicBezTo>
                    <a:pt x="5138" y="6840"/>
                    <a:pt x="4481" y="7047"/>
                    <a:pt x="4221" y="7590"/>
                  </a:cubicBezTo>
                  <a:cubicBezTo>
                    <a:pt x="3923" y="8222"/>
                    <a:pt x="4136" y="8839"/>
                    <a:pt x="3563" y="9348"/>
                  </a:cubicBezTo>
                  <a:cubicBezTo>
                    <a:pt x="2905" y="9941"/>
                    <a:pt x="2249" y="9778"/>
                    <a:pt x="1734" y="10593"/>
                  </a:cubicBezTo>
                  <a:cubicBezTo>
                    <a:pt x="0" y="13344"/>
                    <a:pt x="2918" y="16473"/>
                    <a:pt x="5395" y="17301"/>
                  </a:cubicBezTo>
                  <a:cubicBezTo>
                    <a:pt x="6773" y="17760"/>
                    <a:pt x="8285" y="17970"/>
                    <a:pt x="9796" y="17970"/>
                  </a:cubicBezTo>
                  <a:cubicBezTo>
                    <a:pt x="11134" y="17970"/>
                    <a:pt x="12472" y="17805"/>
                    <a:pt x="13715" y="17501"/>
                  </a:cubicBezTo>
                  <a:cubicBezTo>
                    <a:pt x="16598" y="16795"/>
                    <a:pt x="19187" y="14400"/>
                    <a:pt x="18692" y="11285"/>
                  </a:cubicBezTo>
                  <a:cubicBezTo>
                    <a:pt x="18430" y="9642"/>
                    <a:pt x="17298" y="8543"/>
                    <a:pt x="16123" y="8469"/>
                  </a:cubicBezTo>
                  <a:cubicBezTo>
                    <a:pt x="15065" y="8405"/>
                    <a:pt x="16015" y="6419"/>
                    <a:pt x="14498" y="5863"/>
                  </a:cubicBezTo>
                  <a:cubicBezTo>
                    <a:pt x="13816" y="5616"/>
                    <a:pt x="12866" y="5897"/>
                    <a:pt x="12415" y="5205"/>
                  </a:cubicBezTo>
                  <a:cubicBezTo>
                    <a:pt x="11892" y="4404"/>
                    <a:pt x="12334" y="3322"/>
                    <a:pt x="12462" y="2501"/>
                  </a:cubicBezTo>
                  <a:lnTo>
                    <a:pt x="12242" y="373"/>
                  </a:lnTo>
                  <a:cubicBezTo>
                    <a:pt x="12093" y="108"/>
                    <a:pt x="11781" y="0"/>
                    <a:pt x="1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3760;p51">
              <a:extLst>
                <a:ext uri="{FF2B5EF4-FFF2-40B4-BE49-F238E27FC236}">
                  <a16:creationId xmlns:a16="http://schemas.microsoft.com/office/drawing/2014/main" id="{A00D1B13-FFE1-8659-F59D-BF02E1BB8958}"/>
                </a:ext>
              </a:extLst>
            </p:cNvPr>
            <p:cNvGrpSpPr/>
            <p:nvPr/>
          </p:nvGrpSpPr>
          <p:grpSpPr>
            <a:xfrm>
              <a:off x="5447956" y="1424328"/>
              <a:ext cx="176541" cy="295007"/>
              <a:chOff x="7901986" y="1814778"/>
              <a:chExt cx="442793" cy="739922"/>
            </a:xfrm>
          </p:grpSpPr>
          <p:sp>
            <p:nvSpPr>
              <p:cNvPr id="59" name="Google Shape;3761;p51">
                <a:extLst>
                  <a:ext uri="{FF2B5EF4-FFF2-40B4-BE49-F238E27FC236}">
                    <a16:creationId xmlns:a16="http://schemas.microsoft.com/office/drawing/2014/main" id="{18A5F242-E404-592E-1307-645A5FAFA97B}"/>
                  </a:ext>
                </a:extLst>
              </p:cNvPr>
              <p:cNvSpPr/>
              <p:nvPr/>
            </p:nvSpPr>
            <p:spPr>
              <a:xfrm>
                <a:off x="8190188" y="2284995"/>
                <a:ext cx="154591" cy="269704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229" extrusionOk="0">
                    <a:moveTo>
                      <a:pt x="706" y="0"/>
                    </a:moveTo>
                    <a:lnTo>
                      <a:pt x="1" y="309"/>
                    </a:lnTo>
                    <a:lnTo>
                      <a:pt x="1714" y="4228"/>
                    </a:lnTo>
                    <a:lnTo>
                      <a:pt x="2423" y="3919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62;p51">
                <a:extLst>
                  <a:ext uri="{FF2B5EF4-FFF2-40B4-BE49-F238E27FC236}">
                    <a16:creationId xmlns:a16="http://schemas.microsoft.com/office/drawing/2014/main" id="{5FC4720A-B72E-FED5-D3C9-4996F3F88FD0}"/>
                  </a:ext>
                </a:extLst>
              </p:cNvPr>
              <p:cNvSpPr/>
              <p:nvPr/>
            </p:nvSpPr>
            <p:spPr>
              <a:xfrm>
                <a:off x="7901986" y="1814778"/>
                <a:ext cx="416578" cy="58749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9212" extrusionOk="0">
                    <a:moveTo>
                      <a:pt x="2012" y="1"/>
                    </a:moveTo>
                    <a:cubicBezTo>
                      <a:pt x="1252" y="289"/>
                      <a:pt x="414" y="466"/>
                      <a:pt x="0" y="970"/>
                    </a:cubicBezTo>
                    <a:lnTo>
                      <a:pt x="2968" y="6332"/>
                    </a:lnTo>
                    <a:lnTo>
                      <a:pt x="4241" y="8639"/>
                    </a:lnTo>
                    <a:cubicBezTo>
                      <a:pt x="4443" y="9003"/>
                      <a:pt x="4840" y="9212"/>
                      <a:pt x="5249" y="9212"/>
                    </a:cubicBezTo>
                    <a:cubicBezTo>
                      <a:pt x="5424" y="9212"/>
                      <a:pt x="5600" y="9174"/>
                      <a:pt x="5765" y="9093"/>
                    </a:cubicBezTo>
                    <a:cubicBezTo>
                      <a:pt x="6314" y="8822"/>
                      <a:pt x="6531" y="8177"/>
                      <a:pt x="6246" y="7658"/>
                    </a:cubicBezTo>
                    <a:lnTo>
                      <a:pt x="5578" y="6451"/>
                    </a:lnTo>
                    <a:lnTo>
                      <a:pt x="20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3763;p51">
              <a:extLst>
                <a:ext uri="{FF2B5EF4-FFF2-40B4-BE49-F238E27FC236}">
                  <a16:creationId xmlns:a16="http://schemas.microsoft.com/office/drawing/2014/main" id="{52E31A0F-4BC6-EB7F-A608-EE764637ACA9}"/>
                </a:ext>
              </a:extLst>
            </p:cNvPr>
            <p:cNvSpPr/>
            <p:nvPr/>
          </p:nvSpPr>
          <p:spPr>
            <a:xfrm>
              <a:off x="5488223" y="1689681"/>
              <a:ext cx="127633" cy="294193"/>
            </a:xfrm>
            <a:custGeom>
              <a:avLst/>
              <a:gdLst/>
              <a:ahLst/>
              <a:cxnLst/>
              <a:rect l="l" t="t" r="r" b="b"/>
              <a:pathLst>
                <a:path w="5020" h="11571" extrusionOk="0">
                  <a:moveTo>
                    <a:pt x="4052" y="1"/>
                  </a:moveTo>
                  <a:cubicBezTo>
                    <a:pt x="3814" y="92"/>
                    <a:pt x="3546" y="248"/>
                    <a:pt x="3238" y="482"/>
                  </a:cubicBezTo>
                  <a:cubicBezTo>
                    <a:pt x="1" y="2915"/>
                    <a:pt x="3906" y="7065"/>
                    <a:pt x="3814" y="9745"/>
                  </a:cubicBezTo>
                  <a:cubicBezTo>
                    <a:pt x="3808" y="9748"/>
                    <a:pt x="3805" y="9748"/>
                    <a:pt x="3801" y="9752"/>
                  </a:cubicBezTo>
                  <a:cubicBezTo>
                    <a:pt x="3842" y="10061"/>
                    <a:pt x="3855" y="10379"/>
                    <a:pt x="3862" y="10702"/>
                  </a:cubicBezTo>
                  <a:lnTo>
                    <a:pt x="5020" y="11570"/>
                  </a:lnTo>
                  <a:lnTo>
                    <a:pt x="5020" y="11570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64;p51">
              <a:extLst>
                <a:ext uri="{FF2B5EF4-FFF2-40B4-BE49-F238E27FC236}">
                  <a16:creationId xmlns:a16="http://schemas.microsoft.com/office/drawing/2014/main" id="{9B84A1D6-19C7-7659-F497-CFF47605765E}"/>
                </a:ext>
              </a:extLst>
            </p:cNvPr>
            <p:cNvSpPr/>
            <p:nvPr/>
          </p:nvSpPr>
          <p:spPr>
            <a:xfrm>
              <a:off x="5567853" y="1945172"/>
              <a:ext cx="54104" cy="85123"/>
            </a:xfrm>
            <a:custGeom>
              <a:avLst/>
              <a:gdLst/>
              <a:ahLst/>
              <a:cxnLst/>
              <a:rect l="l" t="t" r="r" b="b"/>
              <a:pathLst>
                <a:path w="2128" h="3348" extrusionOk="0">
                  <a:moveTo>
                    <a:pt x="1771" y="1"/>
                  </a:moveTo>
                  <a:cubicBezTo>
                    <a:pt x="1769" y="1"/>
                    <a:pt x="1767" y="1"/>
                    <a:pt x="1765" y="1"/>
                  </a:cubicBezTo>
                  <a:lnTo>
                    <a:pt x="62" y="161"/>
                  </a:lnTo>
                  <a:cubicBezTo>
                    <a:pt x="28" y="164"/>
                    <a:pt x="1" y="198"/>
                    <a:pt x="4" y="236"/>
                  </a:cubicBezTo>
                  <a:lnTo>
                    <a:pt x="289" y="3286"/>
                  </a:lnTo>
                  <a:cubicBezTo>
                    <a:pt x="292" y="3321"/>
                    <a:pt x="323" y="3347"/>
                    <a:pt x="358" y="3347"/>
                  </a:cubicBezTo>
                  <a:cubicBezTo>
                    <a:pt x="360" y="3347"/>
                    <a:pt x="362" y="3347"/>
                    <a:pt x="364" y="3347"/>
                  </a:cubicBezTo>
                  <a:lnTo>
                    <a:pt x="2063" y="3184"/>
                  </a:lnTo>
                  <a:cubicBezTo>
                    <a:pt x="2101" y="3180"/>
                    <a:pt x="2128" y="3150"/>
                    <a:pt x="2124" y="3113"/>
                  </a:cubicBezTo>
                  <a:lnTo>
                    <a:pt x="1836" y="62"/>
                  </a:lnTo>
                  <a:cubicBezTo>
                    <a:pt x="1833" y="27"/>
                    <a:pt x="1802" y="1"/>
                    <a:pt x="1771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65;p51">
              <a:extLst>
                <a:ext uri="{FF2B5EF4-FFF2-40B4-BE49-F238E27FC236}">
                  <a16:creationId xmlns:a16="http://schemas.microsoft.com/office/drawing/2014/main" id="{1009B5EA-7398-50B9-B6B3-147938740A7B}"/>
                </a:ext>
              </a:extLst>
            </p:cNvPr>
            <p:cNvSpPr/>
            <p:nvPr/>
          </p:nvSpPr>
          <p:spPr>
            <a:xfrm>
              <a:off x="5574514" y="2010386"/>
              <a:ext cx="14416" cy="70020"/>
            </a:xfrm>
            <a:custGeom>
              <a:avLst/>
              <a:gdLst/>
              <a:ahLst/>
              <a:cxnLst/>
              <a:rect l="l" t="t" r="r" b="b"/>
              <a:pathLst>
                <a:path w="567" h="2754" extrusionOk="0">
                  <a:moveTo>
                    <a:pt x="170" y="0"/>
                  </a:moveTo>
                  <a:cubicBezTo>
                    <a:pt x="164" y="0"/>
                    <a:pt x="158" y="1"/>
                    <a:pt x="152" y="1"/>
                  </a:cubicBezTo>
                  <a:cubicBezTo>
                    <a:pt x="64" y="9"/>
                    <a:pt x="0" y="86"/>
                    <a:pt x="10" y="175"/>
                  </a:cubicBezTo>
                  <a:lnTo>
                    <a:pt x="237" y="2610"/>
                  </a:lnTo>
                  <a:cubicBezTo>
                    <a:pt x="247" y="2693"/>
                    <a:pt x="315" y="2754"/>
                    <a:pt x="395" y="2754"/>
                  </a:cubicBezTo>
                  <a:cubicBezTo>
                    <a:pt x="401" y="2754"/>
                    <a:pt x="407" y="2754"/>
                    <a:pt x="414" y="2753"/>
                  </a:cubicBezTo>
                  <a:cubicBezTo>
                    <a:pt x="499" y="2746"/>
                    <a:pt x="567" y="2668"/>
                    <a:pt x="556" y="2580"/>
                  </a:cubicBezTo>
                  <a:lnTo>
                    <a:pt x="326" y="144"/>
                  </a:lnTo>
                  <a:cubicBezTo>
                    <a:pt x="319" y="62"/>
                    <a:pt x="251" y="0"/>
                    <a:pt x="17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66;p51">
              <a:extLst>
                <a:ext uri="{FF2B5EF4-FFF2-40B4-BE49-F238E27FC236}">
                  <a16:creationId xmlns:a16="http://schemas.microsoft.com/office/drawing/2014/main" id="{07A562A3-F7D8-9901-70CD-4212D67F3401}"/>
                </a:ext>
              </a:extLst>
            </p:cNvPr>
            <p:cNvSpPr/>
            <p:nvPr/>
          </p:nvSpPr>
          <p:spPr>
            <a:xfrm>
              <a:off x="5601515" y="2019717"/>
              <a:ext cx="14416" cy="70097"/>
            </a:xfrm>
            <a:custGeom>
              <a:avLst/>
              <a:gdLst/>
              <a:ahLst/>
              <a:cxnLst/>
              <a:rect l="l" t="t" r="r" b="b"/>
              <a:pathLst>
                <a:path w="567" h="2757" extrusionOk="0">
                  <a:moveTo>
                    <a:pt x="165" y="0"/>
                  </a:moveTo>
                  <a:cubicBezTo>
                    <a:pt x="161" y="0"/>
                    <a:pt x="156" y="0"/>
                    <a:pt x="152" y="1"/>
                  </a:cubicBezTo>
                  <a:cubicBezTo>
                    <a:pt x="64" y="11"/>
                    <a:pt x="0" y="89"/>
                    <a:pt x="10" y="177"/>
                  </a:cubicBezTo>
                  <a:lnTo>
                    <a:pt x="238" y="2614"/>
                  </a:lnTo>
                  <a:cubicBezTo>
                    <a:pt x="247" y="2695"/>
                    <a:pt x="319" y="2757"/>
                    <a:pt x="401" y="2757"/>
                  </a:cubicBezTo>
                  <a:cubicBezTo>
                    <a:pt x="405" y="2757"/>
                    <a:pt x="410" y="2757"/>
                    <a:pt x="414" y="2756"/>
                  </a:cubicBezTo>
                  <a:cubicBezTo>
                    <a:pt x="498" y="2749"/>
                    <a:pt x="567" y="2668"/>
                    <a:pt x="556" y="2583"/>
                  </a:cubicBezTo>
                  <a:lnTo>
                    <a:pt x="326" y="146"/>
                  </a:lnTo>
                  <a:cubicBezTo>
                    <a:pt x="320" y="63"/>
                    <a:pt x="248" y="0"/>
                    <a:pt x="165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67;p51">
              <a:extLst>
                <a:ext uri="{FF2B5EF4-FFF2-40B4-BE49-F238E27FC236}">
                  <a16:creationId xmlns:a16="http://schemas.microsoft.com/office/drawing/2014/main" id="{C9E0E894-0D0E-9BF2-B7AA-96E5815B6D11}"/>
                </a:ext>
              </a:extLst>
            </p:cNvPr>
            <p:cNvSpPr/>
            <p:nvPr/>
          </p:nvSpPr>
          <p:spPr>
            <a:xfrm>
              <a:off x="5611507" y="1995894"/>
              <a:ext cx="14340" cy="70020"/>
            </a:xfrm>
            <a:custGeom>
              <a:avLst/>
              <a:gdLst/>
              <a:ahLst/>
              <a:cxnLst/>
              <a:rect l="l" t="t" r="r" b="b"/>
              <a:pathLst>
                <a:path w="564" h="2754" extrusionOk="0">
                  <a:moveTo>
                    <a:pt x="171" y="0"/>
                  </a:moveTo>
                  <a:cubicBezTo>
                    <a:pt x="165" y="0"/>
                    <a:pt x="159" y="1"/>
                    <a:pt x="153" y="1"/>
                  </a:cubicBezTo>
                  <a:cubicBezTo>
                    <a:pt x="65" y="9"/>
                    <a:pt x="0" y="86"/>
                    <a:pt x="8" y="175"/>
                  </a:cubicBezTo>
                  <a:lnTo>
                    <a:pt x="238" y="2610"/>
                  </a:lnTo>
                  <a:cubicBezTo>
                    <a:pt x="247" y="2693"/>
                    <a:pt x="315" y="2754"/>
                    <a:pt x="392" y="2754"/>
                  </a:cubicBezTo>
                  <a:cubicBezTo>
                    <a:pt x="398" y="2754"/>
                    <a:pt x="405" y="2754"/>
                    <a:pt x="411" y="2753"/>
                  </a:cubicBezTo>
                  <a:cubicBezTo>
                    <a:pt x="499" y="2746"/>
                    <a:pt x="564" y="2668"/>
                    <a:pt x="557" y="2580"/>
                  </a:cubicBezTo>
                  <a:lnTo>
                    <a:pt x="326" y="144"/>
                  </a:lnTo>
                  <a:cubicBezTo>
                    <a:pt x="320" y="62"/>
                    <a:pt x="252" y="0"/>
                    <a:pt x="171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68;p51">
              <a:extLst>
                <a:ext uri="{FF2B5EF4-FFF2-40B4-BE49-F238E27FC236}">
                  <a16:creationId xmlns:a16="http://schemas.microsoft.com/office/drawing/2014/main" id="{FA50C83E-EBDB-A065-3072-F7869985E67B}"/>
                </a:ext>
              </a:extLst>
            </p:cNvPr>
            <p:cNvSpPr/>
            <p:nvPr/>
          </p:nvSpPr>
          <p:spPr>
            <a:xfrm>
              <a:off x="5588904" y="2024624"/>
              <a:ext cx="14340" cy="70020"/>
            </a:xfrm>
            <a:custGeom>
              <a:avLst/>
              <a:gdLst/>
              <a:ahLst/>
              <a:cxnLst/>
              <a:rect l="l" t="t" r="r" b="b"/>
              <a:pathLst>
                <a:path w="564" h="2754" extrusionOk="0">
                  <a:moveTo>
                    <a:pt x="172" y="0"/>
                  </a:moveTo>
                  <a:cubicBezTo>
                    <a:pt x="166" y="0"/>
                    <a:pt x="160" y="1"/>
                    <a:pt x="153" y="1"/>
                  </a:cubicBezTo>
                  <a:cubicBezTo>
                    <a:pt x="65" y="8"/>
                    <a:pt x="1" y="86"/>
                    <a:pt x="11" y="174"/>
                  </a:cubicBezTo>
                  <a:lnTo>
                    <a:pt x="238" y="2611"/>
                  </a:lnTo>
                  <a:cubicBezTo>
                    <a:pt x="248" y="2693"/>
                    <a:pt x="316" y="2754"/>
                    <a:pt x="397" y="2754"/>
                  </a:cubicBezTo>
                  <a:cubicBezTo>
                    <a:pt x="403" y="2754"/>
                    <a:pt x="409" y="2754"/>
                    <a:pt x="415" y="2753"/>
                  </a:cubicBezTo>
                  <a:cubicBezTo>
                    <a:pt x="499" y="2747"/>
                    <a:pt x="564" y="2668"/>
                    <a:pt x="557" y="2580"/>
                  </a:cubicBezTo>
                  <a:lnTo>
                    <a:pt x="327" y="144"/>
                  </a:lnTo>
                  <a:cubicBezTo>
                    <a:pt x="320" y="62"/>
                    <a:pt x="252" y="0"/>
                    <a:pt x="172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69;p51">
              <a:extLst>
                <a:ext uri="{FF2B5EF4-FFF2-40B4-BE49-F238E27FC236}">
                  <a16:creationId xmlns:a16="http://schemas.microsoft.com/office/drawing/2014/main" id="{86D4B187-2A48-F59E-A21F-D375C34A25CE}"/>
                </a:ext>
              </a:extLst>
            </p:cNvPr>
            <p:cNvSpPr/>
            <p:nvPr/>
          </p:nvSpPr>
          <p:spPr>
            <a:xfrm>
              <a:off x="5602710" y="1949774"/>
              <a:ext cx="41341" cy="83521"/>
            </a:xfrm>
            <a:custGeom>
              <a:avLst/>
              <a:gdLst/>
              <a:ahLst/>
              <a:cxnLst/>
              <a:rect l="l" t="t" r="r" b="b"/>
              <a:pathLst>
                <a:path w="1626" h="3285" extrusionOk="0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lnTo>
                    <a:pt x="194" y="1635"/>
                  </a:lnTo>
                  <a:cubicBezTo>
                    <a:pt x="258" y="1483"/>
                    <a:pt x="331" y="1423"/>
                    <a:pt x="407" y="1423"/>
                  </a:cubicBezTo>
                  <a:cubicBezTo>
                    <a:pt x="646" y="1423"/>
                    <a:pt x="910" y="2029"/>
                    <a:pt x="995" y="2246"/>
                  </a:cubicBezTo>
                  <a:cubicBezTo>
                    <a:pt x="1148" y="2633"/>
                    <a:pt x="1184" y="3176"/>
                    <a:pt x="1626" y="3284"/>
                  </a:cubicBezTo>
                  <a:cubicBezTo>
                    <a:pt x="1453" y="2603"/>
                    <a:pt x="1195" y="1931"/>
                    <a:pt x="981" y="1269"/>
                  </a:cubicBezTo>
                  <a:cubicBezTo>
                    <a:pt x="836" y="817"/>
                    <a:pt x="553" y="0"/>
                    <a:pt x="1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70;p51">
              <a:extLst>
                <a:ext uri="{FF2B5EF4-FFF2-40B4-BE49-F238E27FC236}">
                  <a16:creationId xmlns:a16="http://schemas.microsoft.com/office/drawing/2014/main" id="{412E8F92-92F5-837A-95EF-38648A78453B}"/>
                </a:ext>
              </a:extLst>
            </p:cNvPr>
            <p:cNvSpPr/>
            <p:nvPr/>
          </p:nvSpPr>
          <p:spPr>
            <a:xfrm>
              <a:off x="5585014" y="1980131"/>
              <a:ext cx="27942" cy="34146"/>
            </a:xfrm>
            <a:custGeom>
              <a:avLst/>
              <a:gdLst/>
              <a:ahLst/>
              <a:cxnLst/>
              <a:rect l="l" t="t" r="r" b="b"/>
              <a:pathLst>
                <a:path w="1099" h="1343" extrusionOk="0">
                  <a:moveTo>
                    <a:pt x="408" y="1"/>
                  </a:moveTo>
                  <a:cubicBezTo>
                    <a:pt x="384" y="401"/>
                    <a:pt x="300" y="754"/>
                    <a:pt x="1" y="1039"/>
                  </a:cubicBezTo>
                  <a:lnTo>
                    <a:pt x="7" y="1110"/>
                  </a:lnTo>
                  <a:cubicBezTo>
                    <a:pt x="95" y="1267"/>
                    <a:pt x="310" y="1342"/>
                    <a:pt x="519" y="1342"/>
                  </a:cubicBezTo>
                  <a:cubicBezTo>
                    <a:pt x="814" y="1342"/>
                    <a:pt x="1099" y="1193"/>
                    <a:pt x="995" y="917"/>
                  </a:cubicBezTo>
                  <a:cubicBezTo>
                    <a:pt x="646" y="815"/>
                    <a:pt x="419" y="353"/>
                    <a:pt x="408" y="1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71;p51">
              <a:extLst>
                <a:ext uri="{FF2B5EF4-FFF2-40B4-BE49-F238E27FC236}">
                  <a16:creationId xmlns:a16="http://schemas.microsoft.com/office/drawing/2014/main" id="{27335DED-AB22-47D8-B956-3C86BBBC4C62}"/>
                </a:ext>
              </a:extLst>
            </p:cNvPr>
            <p:cNvSpPr/>
            <p:nvPr/>
          </p:nvSpPr>
          <p:spPr>
            <a:xfrm>
              <a:off x="5504545" y="1428037"/>
              <a:ext cx="86725" cy="285141"/>
            </a:xfrm>
            <a:custGeom>
              <a:avLst/>
              <a:gdLst/>
              <a:ahLst/>
              <a:cxnLst/>
              <a:rect l="l" t="t" r="r" b="b"/>
              <a:pathLst>
                <a:path w="3411" h="11215" extrusionOk="0">
                  <a:moveTo>
                    <a:pt x="1" y="1"/>
                  </a:moveTo>
                  <a:lnTo>
                    <a:pt x="68" y="4133"/>
                  </a:lnTo>
                  <a:cubicBezTo>
                    <a:pt x="68" y="4133"/>
                    <a:pt x="2790" y="9498"/>
                    <a:pt x="2521" y="11214"/>
                  </a:cubicBezTo>
                  <a:lnTo>
                    <a:pt x="3410" y="10292"/>
                  </a:lnTo>
                  <a:cubicBezTo>
                    <a:pt x="3410" y="10292"/>
                    <a:pt x="2290" y="418"/>
                    <a:pt x="1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72;p51">
              <a:extLst>
                <a:ext uri="{FF2B5EF4-FFF2-40B4-BE49-F238E27FC236}">
                  <a16:creationId xmlns:a16="http://schemas.microsoft.com/office/drawing/2014/main" id="{058E3813-5718-0CA2-1C7D-54630FBA8326}"/>
                </a:ext>
              </a:extLst>
            </p:cNvPr>
            <p:cNvSpPr/>
            <p:nvPr/>
          </p:nvSpPr>
          <p:spPr>
            <a:xfrm>
              <a:off x="5374448" y="1610229"/>
              <a:ext cx="93717" cy="55833"/>
            </a:xfrm>
            <a:custGeom>
              <a:avLst/>
              <a:gdLst/>
              <a:ahLst/>
              <a:cxnLst/>
              <a:rect l="l" t="t" r="r" b="b"/>
              <a:pathLst>
                <a:path w="3686" h="2196" extrusionOk="0">
                  <a:moveTo>
                    <a:pt x="849" y="1"/>
                  </a:moveTo>
                  <a:cubicBezTo>
                    <a:pt x="1046" y="1314"/>
                    <a:pt x="533" y="1839"/>
                    <a:pt x="1" y="1958"/>
                  </a:cubicBezTo>
                  <a:lnTo>
                    <a:pt x="3685" y="2196"/>
                  </a:lnTo>
                  <a:cubicBezTo>
                    <a:pt x="3044" y="1873"/>
                    <a:pt x="2827" y="1399"/>
                    <a:pt x="2780" y="974"/>
                  </a:cubicBezTo>
                  <a:cubicBezTo>
                    <a:pt x="2675" y="666"/>
                    <a:pt x="2641" y="330"/>
                    <a:pt x="2678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73;p51">
              <a:extLst>
                <a:ext uri="{FF2B5EF4-FFF2-40B4-BE49-F238E27FC236}">
                  <a16:creationId xmlns:a16="http://schemas.microsoft.com/office/drawing/2014/main" id="{011C6478-8253-F010-74D2-9A3E253C73CF}"/>
                </a:ext>
              </a:extLst>
            </p:cNvPr>
            <p:cNvSpPr/>
            <p:nvPr/>
          </p:nvSpPr>
          <p:spPr>
            <a:xfrm>
              <a:off x="5378515" y="1263285"/>
              <a:ext cx="76707" cy="160966"/>
            </a:xfrm>
            <a:custGeom>
              <a:avLst/>
              <a:gdLst/>
              <a:ahLst/>
              <a:cxnLst/>
              <a:rect l="l" t="t" r="r" b="b"/>
              <a:pathLst>
                <a:path w="3017" h="6331" extrusionOk="0">
                  <a:moveTo>
                    <a:pt x="2664" y="0"/>
                  </a:moveTo>
                  <a:lnTo>
                    <a:pt x="1076" y="51"/>
                  </a:lnTo>
                  <a:cubicBezTo>
                    <a:pt x="1859" y="1927"/>
                    <a:pt x="1317" y="3987"/>
                    <a:pt x="0" y="5714"/>
                  </a:cubicBezTo>
                  <a:cubicBezTo>
                    <a:pt x="0" y="5714"/>
                    <a:pt x="1" y="5713"/>
                    <a:pt x="1" y="5713"/>
                  </a:cubicBezTo>
                  <a:cubicBezTo>
                    <a:pt x="43" y="5713"/>
                    <a:pt x="485" y="6330"/>
                    <a:pt x="1656" y="6330"/>
                  </a:cubicBezTo>
                  <a:cubicBezTo>
                    <a:pt x="1695" y="6330"/>
                    <a:pt x="1734" y="6330"/>
                    <a:pt x="1775" y="6328"/>
                  </a:cubicBezTo>
                  <a:cubicBezTo>
                    <a:pt x="2986" y="6291"/>
                    <a:pt x="3016" y="5364"/>
                    <a:pt x="2946" y="5306"/>
                  </a:cubicBezTo>
                  <a:cubicBezTo>
                    <a:pt x="2490" y="4611"/>
                    <a:pt x="2324" y="3841"/>
                    <a:pt x="2304" y="3051"/>
                  </a:cubicBezTo>
                  <a:cubicBezTo>
                    <a:pt x="2280" y="2070"/>
                    <a:pt x="2294" y="1031"/>
                    <a:pt x="2670" y="75"/>
                  </a:cubicBezTo>
                  <a:cubicBezTo>
                    <a:pt x="2670" y="51"/>
                    <a:pt x="2667" y="24"/>
                    <a:pt x="2664" y="0"/>
                  </a:cubicBezTo>
                  <a:close/>
                </a:path>
              </a:pathLst>
            </a:custGeom>
            <a:solidFill>
              <a:srgbClr val="FFD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74;p51">
              <a:extLst>
                <a:ext uri="{FF2B5EF4-FFF2-40B4-BE49-F238E27FC236}">
                  <a16:creationId xmlns:a16="http://schemas.microsoft.com/office/drawing/2014/main" id="{9053DE4E-3257-547C-E201-0145BDC430E9}"/>
                </a:ext>
              </a:extLst>
            </p:cNvPr>
            <p:cNvSpPr/>
            <p:nvPr/>
          </p:nvSpPr>
          <p:spPr>
            <a:xfrm>
              <a:off x="5299318" y="1395697"/>
              <a:ext cx="230630" cy="215680"/>
            </a:xfrm>
            <a:custGeom>
              <a:avLst/>
              <a:gdLst/>
              <a:ahLst/>
              <a:cxnLst/>
              <a:rect l="l" t="t" r="r" b="b"/>
              <a:pathLst>
                <a:path w="9071" h="8483" extrusionOk="0">
                  <a:moveTo>
                    <a:pt x="3488" y="1"/>
                  </a:moveTo>
                  <a:cubicBezTo>
                    <a:pt x="3197" y="367"/>
                    <a:pt x="2769" y="594"/>
                    <a:pt x="2318" y="781"/>
                  </a:cubicBezTo>
                  <a:cubicBezTo>
                    <a:pt x="1558" y="1086"/>
                    <a:pt x="719" y="1273"/>
                    <a:pt x="306" y="1808"/>
                  </a:cubicBezTo>
                  <a:cubicBezTo>
                    <a:pt x="99" y="2077"/>
                    <a:pt x="0" y="2433"/>
                    <a:pt x="65" y="2935"/>
                  </a:cubicBezTo>
                  <a:cubicBezTo>
                    <a:pt x="245" y="4282"/>
                    <a:pt x="964" y="5595"/>
                    <a:pt x="1955" y="6426"/>
                  </a:cubicBezTo>
                  <a:cubicBezTo>
                    <a:pt x="2332" y="6742"/>
                    <a:pt x="2871" y="7092"/>
                    <a:pt x="3275" y="7513"/>
                  </a:cubicBezTo>
                  <a:cubicBezTo>
                    <a:pt x="3539" y="7787"/>
                    <a:pt x="3743" y="8096"/>
                    <a:pt x="3804" y="8439"/>
                  </a:cubicBezTo>
                  <a:cubicBezTo>
                    <a:pt x="4158" y="8459"/>
                    <a:pt x="4601" y="8482"/>
                    <a:pt x="5025" y="8482"/>
                  </a:cubicBezTo>
                  <a:cubicBezTo>
                    <a:pt x="5236" y="8482"/>
                    <a:pt x="5442" y="8477"/>
                    <a:pt x="5630" y="8462"/>
                  </a:cubicBezTo>
                  <a:cubicBezTo>
                    <a:pt x="5660" y="8174"/>
                    <a:pt x="5745" y="7889"/>
                    <a:pt x="5884" y="7638"/>
                  </a:cubicBezTo>
                  <a:cubicBezTo>
                    <a:pt x="5955" y="7509"/>
                    <a:pt x="6040" y="7386"/>
                    <a:pt x="6142" y="7281"/>
                  </a:cubicBezTo>
                  <a:cubicBezTo>
                    <a:pt x="6164" y="7254"/>
                    <a:pt x="6191" y="7243"/>
                    <a:pt x="6217" y="7243"/>
                  </a:cubicBezTo>
                  <a:cubicBezTo>
                    <a:pt x="6227" y="7243"/>
                    <a:pt x="6237" y="7245"/>
                    <a:pt x="6247" y="7248"/>
                  </a:cubicBezTo>
                  <a:cubicBezTo>
                    <a:pt x="6814" y="6495"/>
                    <a:pt x="7889" y="6162"/>
                    <a:pt x="8228" y="4917"/>
                  </a:cubicBezTo>
                  <a:cubicBezTo>
                    <a:pt x="8507" y="3902"/>
                    <a:pt x="9070" y="2019"/>
                    <a:pt x="8272" y="1351"/>
                  </a:cubicBezTo>
                  <a:cubicBezTo>
                    <a:pt x="7747" y="913"/>
                    <a:pt x="6302" y="652"/>
                    <a:pt x="5999" y="14"/>
                  </a:cubicBezTo>
                  <a:cubicBezTo>
                    <a:pt x="5650" y="148"/>
                    <a:pt x="5230" y="211"/>
                    <a:pt x="4804" y="211"/>
                  </a:cubicBezTo>
                  <a:cubicBezTo>
                    <a:pt x="4346" y="211"/>
                    <a:pt x="3881" y="138"/>
                    <a:pt x="3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5;p51">
              <a:extLst>
                <a:ext uri="{FF2B5EF4-FFF2-40B4-BE49-F238E27FC236}">
                  <a16:creationId xmlns:a16="http://schemas.microsoft.com/office/drawing/2014/main" id="{4CBA3FC0-AA15-54EE-E54C-1E5A515F50D0}"/>
                </a:ext>
              </a:extLst>
            </p:cNvPr>
            <p:cNvSpPr/>
            <p:nvPr/>
          </p:nvSpPr>
          <p:spPr>
            <a:xfrm>
              <a:off x="5487562" y="1232827"/>
              <a:ext cx="39358" cy="63435"/>
            </a:xfrm>
            <a:custGeom>
              <a:avLst/>
              <a:gdLst/>
              <a:ahLst/>
              <a:cxnLst/>
              <a:rect l="l" t="t" r="r" b="b"/>
              <a:pathLst>
                <a:path w="1548" h="2495" extrusionOk="0">
                  <a:moveTo>
                    <a:pt x="737" y="0"/>
                  </a:moveTo>
                  <a:cubicBezTo>
                    <a:pt x="351" y="0"/>
                    <a:pt x="30" y="426"/>
                    <a:pt x="20" y="954"/>
                  </a:cubicBezTo>
                  <a:lnTo>
                    <a:pt x="10" y="1514"/>
                  </a:lnTo>
                  <a:cubicBezTo>
                    <a:pt x="0" y="2046"/>
                    <a:pt x="312" y="2487"/>
                    <a:pt x="702" y="2494"/>
                  </a:cubicBezTo>
                  <a:lnTo>
                    <a:pt x="801" y="2494"/>
                  </a:lnTo>
                  <a:cubicBezTo>
                    <a:pt x="805" y="2494"/>
                    <a:pt x="810" y="2494"/>
                    <a:pt x="815" y="2494"/>
                  </a:cubicBezTo>
                  <a:cubicBezTo>
                    <a:pt x="1199" y="2494"/>
                    <a:pt x="1520" y="2071"/>
                    <a:pt x="1530" y="1544"/>
                  </a:cubicBezTo>
                  <a:lnTo>
                    <a:pt x="1540" y="984"/>
                  </a:lnTo>
                  <a:cubicBezTo>
                    <a:pt x="1547" y="452"/>
                    <a:pt x="1239" y="10"/>
                    <a:pt x="845" y="4"/>
                  </a:cubicBezTo>
                  <a:lnTo>
                    <a:pt x="746" y="1"/>
                  </a:lnTo>
                  <a:cubicBezTo>
                    <a:pt x="743" y="1"/>
                    <a:pt x="740" y="0"/>
                    <a:pt x="737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6;p51">
              <a:extLst>
                <a:ext uri="{FF2B5EF4-FFF2-40B4-BE49-F238E27FC236}">
                  <a16:creationId xmlns:a16="http://schemas.microsoft.com/office/drawing/2014/main" id="{B45CA80A-65A1-26DA-F705-D22B8CF5321A}"/>
                </a:ext>
              </a:extLst>
            </p:cNvPr>
            <p:cNvSpPr/>
            <p:nvPr/>
          </p:nvSpPr>
          <p:spPr>
            <a:xfrm>
              <a:off x="5473578" y="1278388"/>
              <a:ext cx="54715" cy="54715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1048" y="0"/>
                  </a:moveTo>
                  <a:cubicBezTo>
                    <a:pt x="1056" y="71"/>
                    <a:pt x="1062" y="143"/>
                    <a:pt x="1066" y="213"/>
                  </a:cubicBezTo>
                  <a:lnTo>
                    <a:pt x="1076" y="213"/>
                  </a:lnTo>
                  <a:cubicBezTo>
                    <a:pt x="1551" y="213"/>
                    <a:pt x="1938" y="600"/>
                    <a:pt x="1938" y="1076"/>
                  </a:cubicBezTo>
                  <a:cubicBezTo>
                    <a:pt x="1938" y="1550"/>
                    <a:pt x="1551" y="1934"/>
                    <a:pt x="1076" y="1934"/>
                  </a:cubicBezTo>
                  <a:cubicBezTo>
                    <a:pt x="601" y="1934"/>
                    <a:pt x="214" y="1550"/>
                    <a:pt x="214" y="1076"/>
                  </a:cubicBezTo>
                  <a:cubicBezTo>
                    <a:pt x="214" y="787"/>
                    <a:pt x="356" y="539"/>
                    <a:pt x="574" y="384"/>
                  </a:cubicBezTo>
                  <a:cubicBezTo>
                    <a:pt x="530" y="326"/>
                    <a:pt x="489" y="265"/>
                    <a:pt x="458" y="200"/>
                  </a:cubicBezTo>
                  <a:cubicBezTo>
                    <a:pt x="184" y="397"/>
                    <a:pt x="0" y="713"/>
                    <a:pt x="0" y="1076"/>
                  </a:cubicBezTo>
                  <a:cubicBezTo>
                    <a:pt x="0" y="1669"/>
                    <a:pt x="482" y="2151"/>
                    <a:pt x="1076" y="2151"/>
                  </a:cubicBezTo>
                  <a:cubicBezTo>
                    <a:pt x="1670" y="2151"/>
                    <a:pt x="2151" y="1669"/>
                    <a:pt x="2151" y="1076"/>
                  </a:cubicBezTo>
                  <a:cubicBezTo>
                    <a:pt x="2151" y="482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77;p51">
              <a:extLst>
                <a:ext uri="{FF2B5EF4-FFF2-40B4-BE49-F238E27FC236}">
                  <a16:creationId xmlns:a16="http://schemas.microsoft.com/office/drawing/2014/main" id="{BD82EC55-A067-D28B-A7A4-634FEFEFDD52}"/>
                </a:ext>
              </a:extLst>
            </p:cNvPr>
            <p:cNvSpPr/>
            <p:nvPr/>
          </p:nvSpPr>
          <p:spPr>
            <a:xfrm>
              <a:off x="5328658" y="1231784"/>
              <a:ext cx="37197" cy="63435"/>
            </a:xfrm>
            <a:custGeom>
              <a:avLst/>
              <a:gdLst/>
              <a:ahLst/>
              <a:cxnLst/>
              <a:rect l="l" t="t" r="r" b="b"/>
              <a:pathLst>
                <a:path w="1463" h="2495" extrusionOk="0">
                  <a:moveTo>
                    <a:pt x="701" y="1"/>
                  </a:moveTo>
                  <a:cubicBezTo>
                    <a:pt x="331" y="1"/>
                    <a:pt x="24" y="426"/>
                    <a:pt x="13" y="951"/>
                  </a:cubicBezTo>
                  <a:lnTo>
                    <a:pt x="7" y="1307"/>
                  </a:lnTo>
                  <a:lnTo>
                    <a:pt x="4" y="1517"/>
                  </a:lnTo>
                  <a:cubicBezTo>
                    <a:pt x="0" y="1717"/>
                    <a:pt x="41" y="1908"/>
                    <a:pt x="112" y="2063"/>
                  </a:cubicBezTo>
                  <a:cubicBezTo>
                    <a:pt x="146" y="2132"/>
                    <a:pt x="184" y="2193"/>
                    <a:pt x="224" y="2250"/>
                  </a:cubicBezTo>
                  <a:cubicBezTo>
                    <a:pt x="339" y="2400"/>
                    <a:pt x="495" y="2491"/>
                    <a:pt x="662" y="2494"/>
                  </a:cubicBezTo>
                  <a:lnTo>
                    <a:pt x="757" y="2494"/>
                  </a:lnTo>
                  <a:cubicBezTo>
                    <a:pt x="760" y="2494"/>
                    <a:pt x="764" y="2494"/>
                    <a:pt x="768" y="2494"/>
                  </a:cubicBezTo>
                  <a:cubicBezTo>
                    <a:pt x="947" y="2494"/>
                    <a:pt x="1109" y="2396"/>
                    <a:pt x="1232" y="2230"/>
                  </a:cubicBezTo>
                  <a:cubicBezTo>
                    <a:pt x="1252" y="2203"/>
                    <a:pt x="1272" y="2176"/>
                    <a:pt x="1289" y="2145"/>
                  </a:cubicBezTo>
                  <a:cubicBezTo>
                    <a:pt x="1310" y="2112"/>
                    <a:pt x="1327" y="2081"/>
                    <a:pt x="1341" y="2046"/>
                  </a:cubicBezTo>
                  <a:cubicBezTo>
                    <a:pt x="1408" y="1901"/>
                    <a:pt x="1449" y="1731"/>
                    <a:pt x="1452" y="1548"/>
                  </a:cubicBezTo>
                  <a:lnTo>
                    <a:pt x="1463" y="981"/>
                  </a:lnTo>
                  <a:cubicBezTo>
                    <a:pt x="1463" y="920"/>
                    <a:pt x="1459" y="859"/>
                    <a:pt x="1452" y="801"/>
                  </a:cubicBezTo>
                  <a:lnTo>
                    <a:pt x="1452" y="792"/>
                  </a:lnTo>
                  <a:cubicBezTo>
                    <a:pt x="1418" y="540"/>
                    <a:pt x="1320" y="327"/>
                    <a:pt x="1181" y="184"/>
                  </a:cubicBezTo>
                  <a:cubicBezTo>
                    <a:pt x="1076" y="72"/>
                    <a:pt x="947" y="7"/>
                    <a:pt x="801" y="4"/>
                  </a:cubicBezTo>
                  <a:lnTo>
                    <a:pt x="710" y="1"/>
                  </a:lnTo>
                  <a:cubicBezTo>
                    <a:pt x="707" y="1"/>
                    <a:pt x="704" y="1"/>
                    <a:pt x="701" y="1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3778;p51">
              <a:extLst>
                <a:ext uri="{FF2B5EF4-FFF2-40B4-BE49-F238E27FC236}">
                  <a16:creationId xmlns:a16="http://schemas.microsoft.com/office/drawing/2014/main" id="{149B966E-951B-490B-01DF-5868123769BD}"/>
                </a:ext>
              </a:extLst>
            </p:cNvPr>
            <p:cNvGrpSpPr/>
            <p:nvPr/>
          </p:nvGrpSpPr>
          <p:grpSpPr>
            <a:xfrm>
              <a:off x="5239934" y="1651063"/>
              <a:ext cx="349345" cy="1239754"/>
              <a:chOff x="7380237" y="2383465"/>
              <a:chExt cx="876210" cy="3109490"/>
            </a:xfrm>
          </p:grpSpPr>
          <p:sp>
            <p:nvSpPr>
              <p:cNvPr id="52" name="Google Shape;3779;p51">
                <a:extLst>
                  <a:ext uri="{FF2B5EF4-FFF2-40B4-BE49-F238E27FC236}">
                    <a16:creationId xmlns:a16="http://schemas.microsoft.com/office/drawing/2014/main" id="{09161BBF-CC94-3311-272F-BE7FF4318B7E}"/>
                  </a:ext>
                </a:extLst>
              </p:cNvPr>
              <p:cNvSpPr/>
              <p:nvPr/>
            </p:nvSpPr>
            <p:spPr>
              <a:xfrm>
                <a:off x="7438018" y="2383465"/>
                <a:ext cx="780797" cy="507904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7964" extrusionOk="0">
                    <a:moveTo>
                      <a:pt x="6121" y="0"/>
                    </a:moveTo>
                    <a:cubicBezTo>
                      <a:pt x="2739" y="0"/>
                      <a:pt x="0" y="2823"/>
                      <a:pt x="0" y="6308"/>
                    </a:cubicBezTo>
                    <a:cubicBezTo>
                      <a:pt x="0" y="6881"/>
                      <a:pt x="75" y="7434"/>
                      <a:pt x="215" y="7963"/>
                    </a:cubicBezTo>
                    <a:lnTo>
                      <a:pt x="12028" y="7963"/>
                    </a:lnTo>
                    <a:cubicBezTo>
                      <a:pt x="12168" y="7434"/>
                      <a:pt x="12243" y="6881"/>
                      <a:pt x="12243" y="6308"/>
                    </a:cubicBezTo>
                    <a:cubicBezTo>
                      <a:pt x="12243" y="2823"/>
                      <a:pt x="9501" y="0"/>
                      <a:pt x="6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780;p51">
                <a:extLst>
                  <a:ext uri="{FF2B5EF4-FFF2-40B4-BE49-F238E27FC236}">
                    <a16:creationId xmlns:a16="http://schemas.microsoft.com/office/drawing/2014/main" id="{BD20183B-A8B0-2F59-233E-E6CFD2E4A2D6}"/>
                  </a:ext>
                </a:extLst>
              </p:cNvPr>
              <p:cNvSpPr/>
              <p:nvPr/>
            </p:nvSpPr>
            <p:spPr>
              <a:xfrm>
                <a:off x="7629536" y="2496220"/>
                <a:ext cx="138073" cy="165081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5885" extrusionOk="0">
                    <a:moveTo>
                      <a:pt x="1083" y="0"/>
                    </a:moveTo>
                    <a:cubicBezTo>
                      <a:pt x="486" y="0"/>
                      <a:pt x="0" y="489"/>
                      <a:pt x="0" y="1082"/>
                    </a:cubicBezTo>
                    <a:lnTo>
                      <a:pt x="0" y="24799"/>
                    </a:lnTo>
                    <a:cubicBezTo>
                      <a:pt x="0" y="25396"/>
                      <a:pt x="486" y="25884"/>
                      <a:pt x="1083" y="25884"/>
                    </a:cubicBezTo>
                    <a:cubicBezTo>
                      <a:pt x="1676" y="25884"/>
                      <a:pt x="2165" y="25396"/>
                      <a:pt x="2165" y="24799"/>
                    </a:cubicBezTo>
                    <a:lnTo>
                      <a:pt x="2165" y="1082"/>
                    </a:lnTo>
                    <a:cubicBezTo>
                      <a:pt x="2165" y="489"/>
                      <a:pt x="1676" y="0"/>
                      <a:pt x="1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1;p51">
                <a:extLst>
                  <a:ext uri="{FF2B5EF4-FFF2-40B4-BE49-F238E27FC236}">
                    <a16:creationId xmlns:a16="http://schemas.microsoft.com/office/drawing/2014/main" id="{24B6508E-D93B-BA23-F1ED-03EA04370710}"/>
                  </a:ext>
                </a:extLst>
              </p:cNvPr>
              <p:cNvSpPr/>
              <p:nvPr/>
            </p:nvSpPr>
            <p:spPr>
              <a:xfrm>
                <a:off x="7442546" y="3561019"/>
                <a:ext cx="329653" cy="1931936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0293" extrusionOk="0">
                    <a:moveTo>
                      <a:pt x="5169" y="1"/>
                    </a:moveTo>
                    <a:lnTo>
                      <a:pt x="5168" y="21"/>
                    </a:lnTo>
                    <a:lnTo>
                      <a:pt x="5168" y="21"/>
                    </a:lnTo>
                    <a:cubicBezTo>
                      <a:pt x="5168" y="15"/>
                      <a:pt x="5168" y="8"/>
                      <a:pt x="5169" y="1"/>
                    </a:cubicBezTo>
                    <a:close/>
                    <a:moveTo>
                      <a:pt x="5168" y="21"/>
                    </a:moveTo>
                    <a:lnTo>
                      <a:pt x="5168" y="21"/>
                    </a:lnTo>
                    <a:cubicBezTo>
                      <a:pt x="5125" y="1031"/>
                      <a:pt x="3230" y="2149"/>
                      <a:pt x="2579" y="2790"/>
                    </a:cubicBezTo>
                    <a:cubicBezTo>
                      <a:pt x="1022" y="4316"/>
                      <a:pt x="296" y="5978"/>
                      <a:pt x="197" y="8161"/>
                    </a:cubicBezTo>
                    <a:cubicBezTo>
                      <a:pt x="1" y="12513"/>
                      <a:pt x="1171" y="17084"/>
                      <a:pt x="1744" y="21397"/>
                    </a:cubicBezTo>
                    <a:cubicBezTo>
                      <a:pt x="1818" y="21943"/>
                      <a:pt x="2985" y="30098"/>
                      <a:pt x="2827" y="30290"/>
                    </a:cubicBezTo>
                    <a:lnTo>
                      <a:pt x="4273" y="30290"/>
                    </a:lnTo>
                    <a:lnTo>
                      <a:pt x="5168" y="21"/>
                    </a:lnTo>
                    <a:close/>
                    <a:moveTo>
                      <a:pt x="2814" y="30290"/>
                    </a:moveTo>
                    <a:cubicBezTo>
                      <a:pt x="2816" y="30292"/>
                      <a:pt x="2819" y="30293"/>
                      <a:pt x="2821" y="30293"/>
                    </a:cubicBezTo>
                    <a:cubicBezTo>
                      <a:pt x="2823" y="30293"/>
                      <a:pt x="2825" y="30292"/>
                      <a:pt x="2827" y="302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2;p51">
                <a:extLst>
                  <a:ext uri="{FF2B5EF4-FFF2-40B4-BE49-F238E27FC236}">
                    <a16:creationId xmlns:a16="http://schemas.microsoft.com/office/drawing/2014/main" id="{E5272706-F100-7B6E-FF90-D1A24E8D4FAF}"/>
                  </a:ext>
                </a:extLst>
              </p:cNvPr>
              <p:cNvSpPr/>
              <p:nvPr/>
            </p:nvSpPr>
            <p:spPr>
              <a:xfrm>
                <a:off x="7857343" y="3544373"/>
                <a:ext cx="317536" cy="1862039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29197" extrusionOk="0">
                    <a:moveTo>
                      <a:pt x="1" y="0"/>
                    </a:moveTo>
                    <a:cubicBezTo>
                      <a:pt x="1" y="7"/>
                      <a:pt x="1" y="13"/>
                      <a:pt x="1" y="19"/>
                    </a:cubicBezTo>
                    <a:lnTo>
                      <a:pt x="1" y="19"/>
                    </a:lnTo>
                    <a:lnTo>
                      <a:pt x="1" y="0"/>
                    </a:lnTo>
                    <a:close/>
                    <a:moveTo>
                      <a:pt x="1" y="19"/>
                    </a:moveTo>
                    <a:lnTo>
                      <a:pt x="863" y="29193"/>
                    </a:lnTo>
                    <a:lnTo>
                      <a:pt x="2258" y="29193"/>
                    </a:lnTo>
                    <a:cubicBezTo>
                      <a:pt x="2105" y="29007"/>
                      <a:pt x="3230" y="21153"/>
                      <a:pt x="3302" y="20623"/>
                    </a:cubicBezTo>
                    <a:cubicBezTo>
                      <a:pt x="3852" y="16470"/>
                      <a:pt x="4979" y="12062"/>
                      <a:pt x="4792" y="7868"/>
                    </a:cubicBezTo>
                    <a:cubicBezTo>
                      <a:pt x="4697" y="5765"/>
                      <a:pt x="3994" y="4163"/>
                      <a:pt x="2495" y="2691"/>
                    </a:cubicBezTo>
                    <a:cubicBezTo>
                      <a:pt x="1868" y="2074"/>
                      <a:pt x="42" y="992"/>
                      <a:pt x="1" y="19"/>
                    </a:cubicBezTo>
                    <a:close/>
                    <a:moveTo>
                      <a:pt x="2258" y="29193"/>
                    </a:moveTo>
                    <a:lnTo>
                      <a:pt x="2258" y="29193"/>
                    </a:lnTo>
                    <a:cubicBezTo>
                      <a:pt x="2260" y="29195"/>
                      <a:pt x="2262" y="29196"/>
                      <a:pt x="2264" y="29196"/>
                    </a:cubicBezTo>
                    <a:cubicBezTo>
                      <a:pt x="2266" y="29196"/>
                      <a:pt x="2269" y="29195"/>
                      <a:pt x="2271" y="291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3;p51">
                <a:extLst>
                  <a:ext uri="{FF2B5EF4-FFF2-40B4-BE49-F238E27FC236}">
                    <a16:creationId xmlns:a16="http://schemas.microsoft.com/office/drawing/2014/main" id="{E59B46FB-84C8-C0A8-FA56-60EF6F0BAC5E}"/>
                  </a:ext>
                </a:extLst>
              </p:cNvPr>
              <p:cNvSpPr/>
              <p:nvPr/>
            </p:nvSpPr>
            <p:spPr>
              <a:xfrm>
                <a:off x="7861935" y="2491182"/>
                <a:ext cx="138073" cy="1650688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5883" extrusionOk="0">
                    <a:moveTo>
                      <a:pt x="1083" y="1"/>
                    </a:moveTo>
                    <a:cubicBezTo>
                      <a:pt x="489" y="1"/>
                      <a:pt x="0" y="490"/>
                      <a:pt x="0" y="1083"/>
                    </a:cubicBezTo>
                    <a:lnTo>
                      <a:pt x="0" y="24800"/>
                    </a:lnTo>
                    <a:cubicBezTo>
                      <a:pt x="0" y="25397"/>
                      <a:pt x="489" y="25882"/>
                      <a:pt x="1083" y="25882"/>
                    </a:cubicBezTo>
                    <a:cubicBezTo>
                      <a:pt x="1680" y="25882"/>
                      <a:pt x="2165" y="25397"/>
                      <a:pt x="2165" y="24800"/>
                    </a:cubicBezTo>
                    <a:lnTo>
                      <a:pt x="2165" y="1083"/>
                    </a:lnTo>
                    <a:cubicBezTo>
                      <a:pt x="2165" y="490"/>
                      <a:pt x="1680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4;p51">
                <a:extLst>
                  <a:ext uri="{FF2B5EF4-FFF2-40B4-BE49-F238E27FC236}">
                    <a16:creationId xmlns:a16="http://schemas.microsoft.com/office/drawing/2014/main" id="{BAECE5EC-4BF6-D9DC-B05B-5634D5B86BC3}"/>
                  </a:ext>
                </a:extLst>
              </p:cNvPr>
              <p:cNvSpPr/>
              <p:nvPr/>
            </p:nvSpPr>
            <p:spPr>
              <a:xfrm>
                <a:off x="7380237" y="2398133"/>
                <a:ext cx="372255" cy="1137618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7838" extrusionOk="0">
                    <a:moveTo>
                      <a:pt x="5836" y="1"/>
                    </a:moveTo>
                    <a:cubicBezTo>
                      <a:pt x="2427" y="1358"/>
                      <a:pt x="1" y="4839"/>
                      <a:pt x="1" y="8917"/>
                    </a:cubicBezTo>
                    <a:cubicBezTo>
                      <a:pt x="1" y="12995"/>
                      <a:pt x="2427" y="16477"/>
                      <a:pt x="5836" y="17837"/>
                    </a:cubicBez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85;p51">
                <a:extLst>
                  <a:ext uri="{FF2B5EF4-FFF2-40B4-BE49-F238E27FC236}">
                    <a16:creationId xmlns:a16="http://schemas.microsoft.com/office/drawing/2014/main" id="{B6FF7620-DB58-CAB9-A0B5-1A536D8EA56D}"/>
                  </a:ext>
                </a:extLst>
              </p:cNvPr>
              <p:cNvSpPr/>
              <p:nvPr/>
            </p:nvSpPr>
            <p:spPr>
              <a:xfrm>
                <a:off x="7911680" y="2383465"/>
                <a:ext cx="344768" cy="1147057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7986" extrusionOk="0">
                    <a:moveTo>
                      <a:pt x="1" y="0"/>
                    </a:moveTo>
                    <a:lnTo>
                      <a:pt x="1" y="17986"/>
                    </a:lnTo>
                    <a:cubicBezTo>
                      <a:pt x="3159" y="16615"/>
                      <a:pt x="5406" y="13107"/>
                      <a:pt x="5406" y="8991"/>
                    </a:cubicBezTo>
                    <a:cubicBezTo>
                      <a:pt x="5406" y="4879"/>
                      <a:pt x="3159" y="137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3786;p51">
              <a:extLst>
                <a:ext uri="{FF2B5EF4-FFF2-40B4-BE49-F238E27FC236}">
                  <a16:creationId xmlns:a16="http://schemas.microsoft.com/office/drawing/2014/main" id="{549D5062-8B2D-51D6-0C4B-3855C9EF34EF}"/>
                </a:ext>
              </a:extLst>
            </p:cNvPr>
            <p:cNvSpPr/>
            <p:nvPr/>
          </p:nvSpPr>
          <p:spPr>
            <a:xfrm>
              <a:off x="5357896" y="1165350"/>
              <a:ext cx="135388" cy="158271"/>
            </a:xfrm>
            <a:custGeom>
              <a:avLst/>
              <a:gdLst/>
              <a:ahLst/>
              <a:cxnLst/>
              <a:rect l="l" t="t" r="r" b="b"/>
              <a:pathLst>
                <a:path w="5325" h="6225" extrusionOk="0">
                  <a:moveTo>
                    <a:pt x="2403" y="1"/>
                  </a:moveTo>
                  <a:cubicBezTo>
                    <a:pt x="1819" y="1"/>
                    <a:pt x="1165" y="128"/>
                    <a:pt x="700" y="497"/>
                  </a:cubicBezTo>
                  <a:cubicBezTo>
                    <a:pt x="645" y="537"/>
                    <a:pt x="594" y="585"/>
                    <a:pt x="543" y="633"/>
                  </a:cubicBezTo>
                  <a:cubicBezTo>
                    <a:pt x="61" y="1128"/>
                    <a:pt x="28" y="1861"/>
                    <a:pt x="34" y="2498"/>
                  </a:cubicBezTo>
                  <a:cubicBezTo>
                    <a:pt x="38" y="2597"/>
                    <a:pt x="34" y="2695"/>
                    <a:pt x="31" y="2797"/>
                  </a:cubicBezTo>
                  <a:cubicBezTo>
                    <a:pt x="28" y="3041"/>
                    <a:pt x="14" y="3286"/>
                    <a:pt x="7" y="3530"/>
                  </a:cubicBezTo>
                  <a:lnTo>
                    <a:pt x="7" y="3625"/>
                  </a:lnTo>
                  <a:cubicBezTo>
                    <a:pt x="3" y="3635"/>
                    <a:pt x="3" y="3646"/>
                    <a:pt x="7" y="3655"/>
                  </a:cubicBezTo>
                  <a:cubicBezTo>
                    <a:pt x="0" y="3978"/>
                    <a:pt x="17" y="4297"/>
                    <a:pt x="95" y="4598"/>
                  </a:cubicBezTo>
                  <a:cubicBezTo>
                    <a:pt x="109" y="4650"/>
                    <a:pt x="122" y="4704"/>
                    <a:pt x="139" y="4758"/>
                  </a:cubicBezTo>
                  <a:cubicBezTo>
                    <a:pt x="163" y="4833"/>
                    <a:pt x="194" y="4904"/>
                    <a:pt x="227" y="4975"/>
                  </a:cubicBezTo>
                  <a:cubicBezTo>
                    <a:pt x="275" y="5077"/>
                    <a:pt x="333" y="5179"/>
                    <a:pt x="401" y="5277"/>
                  </a:cubicBezTo>
                  <a:cubicBezTo>
                    <a:pt x="438" y="5331"/>
                    <a:pt x="482" y="5382"/>
                    <a:pt x="526" y="5437"/>
                  </a:cubicBezTo>
                  <a:cubicBezTo>
                    <a:pt x="570" y="5488"/>
                    <a:pt x="614" y="5532"/>
                    <a:pt x="662" y="5575"/>
                  </a:cubicBezTo>
                  <a:cubicBezTo>
                    <a:pt x="1117" y="6010"/>
                    <a:pt x="1731" y="6203"/>
                    <a:pt x="2365" y="6217"/>
                  </a:cubicBezTo>
                  <a:lnTo>
                    <a:pt x="2783" y="6224"/>
                  </a:lnTo>
                  <a:cubicBezTo>
                    <a:pt x="2806" y="6224"/>
                    <a:pt x="2829" y="6224"/>
                    <a:pt x="2852" y="6224"/>
                  </a:cubicBezTo>
                  <a:cubicBezTo>
                    <a:pt x="3523" y="6224"/>
                    <a:pt x="4138" y="6030"/>
                    <a:pt x="4571" y="5718"/>
                  </a:cubicBezTo>
                  <a:cubicBezTo>
                    <a:pt x="4642" y="5668"/>
                    <a:pt x="4710" y="5616"/>
                    <a:pt x="4767" y="5559"/>
                  </a:cubicBezTo>
                  <a:cubicBezTo>
                    <a:pt x="5025" y="5318"/>
                    <a:pt x="5191" y="5030"/>
                    <a:pt x="5226" y="4714"/>
                  </a:cubicBezTo>
                  <a:cubicBezTo>
                    <a:pt x="5229" y="4680"/>
                    <a:pt x="5232" y="4646"/>
                    <a:pt x="5232" y="4609"/>
                  </a:cubicBezTo>
                  <a:cubicBezTo>
                    <a:pt x="5243" y="4089"/>
                    <a:pt x="5243" y="3571"/>
                    <a:pt x="5263" y="3055"/>
                  </a:cubicBezTo>
                  <a:cubicBezTo>
                    <a:pt x="5266" y="2916"/>
                    <a:pt x="5273" y="2777"/>
                    <a:pt x="5280" y="2637"/>
                  </a:cubicBezTo>
                  <a:cubicBezTo>
                    <a:pt x="5300" y="2346"/>
                    <a:pt x="5324" y="2027"/>
                    <a:pt x="5293" y="1721"/>
                  </a:cubicBezTo>
                  <a:cubicBezTo>
                    <a:pt x="5266" y="1467"/>
                    <a:pt x="5205" y="1219"/>
                    <a:pt x="5063" y="1006"/>
                  </a:cubicBezTo>
                  <a:cubicBezTo>
                    <a:pt x="4751" y="534"/>
                    <a:pt x="4214" y="246"/>
                    <a:pt x="3655" y="110"/>
                  </a:cubicBezTo>
                  <a:cubicBezTo>
                    <a:pt x="3553" y="86"/>
                    <a:pt x="3451" y="66"/>
                    <a:pt x="3346" y="52"/>
                  </a:cubicBezTo>
                  <a:cubicBezTo>
                    <a:pt x="3295" y="42"/>
                    <a:pt x="3244" y="35"/>
                    <a:pt x="3193" y="32"/>
                  </a:cubicBezTo>
                  <a:cubicBezTo>
                    <a:pt x="3143" y="25"/>
                    <a:pt x="3091" y="22"/>
                    <a:pt x="3041" y="18"/>
                  </a:cubicBezTo>
                  <a:cubicBezTo>
                    <a:pt x="2989" y="15"/>
                    <a:pt x="2939" y="11"/>
                    <a:pt x="2891" y="11"/>
                  </a:cubicBezTo>
                  <a:lnTo>
                    <a:pt x="2474" y="2"/>
                  </a:lnTo>
                  <a:cubicBezTo>
                    <a:pt x="2450" y="1"/>
                    <a:pt x="2427" y="1"/>
                    <a:pt x="2403" y="1"/>
                  </a:cubicBezTo>
                  <a:close/>
                </a:path>
              </a:pathLst>
            </a:custGeom>
            <a:solidFill>
              <a:srgbClr val="FFD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87;p51">
              <a:extLst>
                <a:ext uri="{FF2B5EF4-FFF2-40B4-BE49-F238E27FC236}">
                  <a16:creationId xmlns:a16="http://schemas.microsoft.com/office/drawing/2014/main" id="{66D3489F-DE88-72C0-CA14-1122DE82F8B1}"/>
                </a:ext>
              </a:extLst>
            </p:cNvPr>
            <p:cNvSpPr/>
            <p:nvPr/>
          </p:nvSpPr>
          <p:spPr>
            <a:xfrm>
              <a:off x="5357972" y="1165350"/>
              <a:ext cx="120540" cy="92954"/>
            </a:xfrm>
            <a:custGeom>
              <a:avLst/>
              <a:gdLst/>
              <a:ahLst/>
              <a:cxnLst/>
              <a:rect l="l" t="t" r="r" b="b"/>
              <a:pathLst>
                <a:path w="4741" h="3656" extrusionOk="0">
                  <a:moveTo>
                    <a:pt x="2400" y="1"/>
                  </a:moveTo>
                  <a:cubicBezTo>
                    <a:pt x="1816" y="1"/>
                    <a:pt x="1162" y="128"/>
                    <a:pt x="697" y="497"/>
                  </a:cubicBezTo>
                  <a:cubicBezTo>
                    <a:pt x="642" y="537"/>
                    <a:pt x="591" y="585"/>
                    <a:pt x="540" y="633"/>
                  </a:cubicBezTo>
                  <a:cubicBezTo>
                    <a:pt x="58" y="1128"/>
                    <a:pt x="25" y="1861"/>
                    <a:pt x="31" y="2498"/>
                  </a:cubicBezTo>
                  <a:cubicBezTo>
                    <a:pt x="35" y="2597"/>
                    <a:pt x="31" y="2695"/>
                    <a:pt x="28" y="2797"/>
                  </a:cubicBezTo>
                  <a:cubicBezTo>
                    <a:pt x="25" y="3041"/>
                    <a:pt x="11" y="3286"/>
                    <a:pt x="4" y="3530"/>
                  </a:cubicBezTo>
                  <a:cubicBezTo>
                    <a:pt x="4" y="3564"/>
                    <a:pt x="0" y="3594"/>
                    <a:pt x="0" y="3625"/>
                  </a:cubicBezTo>
                  <a:lnTo>
                    <a:pt x="0" y="3655"/>
                  </a:lnTo>
                  <a:lnTo>
                    <a:pt x="4" y="3655"/>
                  </a:lnTo>
                  <a:cubicBezTo>
                    <a:pt x="119" y="3601"/>
                    <a:pt x="211" y="3527"/>
                    <a:pt x="276" y="3435"/>
                  </a:cubicBezTo>
                  <a:cubicBezTo>
                    <a:pt x="282" y="3425"/>
                    <a:pt x="293" y="3414"/>
                    <a:pt x="299" y="3405"/>
                  </a:cubicBezTo>
                  <a:cubicBezTo>
                    <a:pt x="581" y="2957"/>
                    <a:pt x="428" y="2166"/>
                    <a:pt x="567" y="1677"/>
                  </a:cubicBezTo>
                  <a:cubicBezTo>
                    <a:pt x="642" y="1406"/>
                    <a:pt x="785" y="1199"/>
                    <a:pt x="971" y="1050"/>
                  </a:cubicBezTo>
                  <a:cubicBezTo>
                    <a:pt x="1212" y="857"/>
                    <a:pt x="1527" y="761"/>
                    <a:pt x="1870" y="744"/>
                  </a:cubicBezTo>
                  <a:cubicBezTo>
                    <a:pt x="1896" y="743"/>
                    <a:pt x="1923" y="743"/>
                    <a:pt x="1949" y="743"/>
                  </a:cubicBezTo>
                  <a:cubicBezTo>
                    <a:pt x="2539" y="743"/>
                    <a:pt x="3084" y="989"/>
                    <a:pt x="3661" y="1073"/>
                  </a:cubicBezTo>
                  <a:cubicBezTo>
                    <a:pt x="3736" y="1084"/>
                    <a:pt x="3806" y="1090"/>
                    <a:pt x="3873" y="1090"/>
                  </a:cubicBezTo>
                  <a:cubicBezTo>
                    <a:pt x="4261" y="1090"/>
                    <a:pt x="4535" y="913"/>
                    <a:pt x="4740" y="653"/>
                  </a:cubicBezTo>
                  <a:cubicBezTo>
                    <a:pt x="4438" y="388"/>
                    <a:pt x="4052" y="212"/>
                    <a:pt x="3652" y="110"/>
                  </a:cubicBezTo>
                  <a:cubicBezTo>
                    <a:pt x="3550" y="86"/>
                    <a:pt x="3448" y="66"/>
                    <a:pt x="3343" y="52"/>
                  </a:cubicBezTo>
                  <a:cubicBezTo>
                    <a:pt x="3292" y="42"/>
                    <a:pt x="3241" y="35"/>
                    <a:pt x="3190" y="32"/>
                  </a:cubicBezTo>
                  <a:cubicBezTo>
                    <a:pt x="3140" y="25"/>
                    <a:pt x="3088" y="22"/>
                    <a:pt x="3038" y="18"/>
                  </a:cubicBezTo>
                  <a:cubicBezTo>
                    <a:pt x="2986" y="15"/>
                    <a:pt x="2936" y="11"/>
                    <a:pt x="2888" y="11"/>
                  </a:cubicBezTo>
                  <a:lnTo>
                    <a:pt x="2471" y="2"/>
                  </a:lnTo>
                  <a:cubicBezTo>
                    <a:pt x="2447" y="1"/>
                    <a:pt x="2424" y="1"/>
                    <a:pt x="2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88;p51">
              <a:extLst>
                <a:ext uri="{FF2B5EF4-FFF2-40B4-BE49-F238E27FC236}">
                  <a16:creationId xmlns:a16="http://schemas.microsoft.com/office/drawing/2014/main" id="{1CCA9003-26B6-A721-4B1F-006D0D501DBA}"/>
                </a:ext>
              </a:extLst>
            </p:cNvPr>
            <p:cNvSpPr/>
            <p:nvPr/>
          </p:nvSpPr>
          <p:spPr>
            <a:xfrm>
              <a:off x="5320013" y="1279049"/>
              <a:ext cx="54740" cy="54740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50" y="1"/>
                  </a:moveTo>
                  <a:cubicBezTo>
                    <a:pt x="1056" y="73"/>
                    <a:pt x="1063" y="143"/>
                    <a:pt x="1066" y="215"/>
                  </a:cubicBezTo>
                  <a:lnTo>
                    <a:pt x="1076" y="215"/>
                  </a:lnTo>
                  <a:cubicBezTo>
                    <a:pt x="1551" y="215"/>
                    <a:pt x="1938" y="602"/>
                    <a:pt x="1938" y="1077"/>
                  </a:cubicBezTo>
                  <a:cubicBezTo>
                    <a:pt x="1938" y="1551"/>
                    <a:pt x="1551" y="1935"/>
                    <a:pt x="1076" y="1935"/>
                  </a:cubicBezTo>
                  <a:cubicBezTo>
                    <a:pt x="602" y="1935"/>
                    <a:pt x="215" y="1551"/>
                    <a:pt x="215" y="1077"/>
                  </a:cubicBezTo>
                  <a:cubicBezTo>
                    <a:pt x="215" y="788"/>
                    <a:pt x="357" y="541"/>
                    <a:pt x="574" y="384"/>
                  </a:cubicBezTo>
                  <a:cubicBezTo>
                    <a:pt x="530" y="327"/>
                    <a:pt x="489" y="266"/>
                    <a:pt x="459" y="201"/>
                  </a:cubicBezTo>
                  <a:cubicBezTo>
                    <a:pt x="184" y="398"/>
                    <a:pt x="1" y="713"/>
                    <a:pt x="1" y="1077"/>
                  </a:cubicBezTo>
                  <a:cubicBezTo>
                    <a:pt x="1" y="1670"/>
                    <a:pt x="483" y="2152"/>
                    <a:pt x="1076" y="2152"/>
                  </a:cubicBezTo>
                  <a:cubicBezTo>
                    <a:pt x="1670" y="2152"/>
                    <a:pt x="2152" y="1670"/>
                    <a:pt x="2152" y="1077"/>
                  </a:cubicBezTo>
                  <a:cubicBezTo>
                    <a:pt x="2152" y="483"/>
                    <a:pt x="1670" y="1"/>
                    <a:pt x="1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9;p51">
              <a:extLst>
                <a:ext uri="{FF2B5EF4-FFF2-40B4-BE49-F238E27FC236}">
                  <a16:creationId xmlns:a16="http://schemas.microsoft.com/office/drawing/2014/main" id="{6E924017-CB14-EE24-5D18-C8D357CD1359}"/>
                </a:ext>
              </a:extLst>
            </p:cNvPr>
            <p:cNvSpPr/>
            <p:nvPr/>
          </p:nvSpPr>
          <p:spPr>
            <a:xfrm>
              <a:off x="5328378" y="1166748"/>
              <a:ext cx="72156" cy="101242"/>
            </a:xfrm>
            <a:custGeom>
              <a:avLst/>
              <a:gdLst/>
              <a:ahLst/>
              <a:cxnLst/>
              <a:rect l="l" t="t" r="r" b="b"/>
              <a:pathLst>
                <a:path w="2838" h="3982" extrusionOk="0">
                  <a:moveTo>
                    <a:pt x="2838" y="0"/>
                  </a:moveTo>
                  <a:cubicBezTo>
                    <a:pt x="2837" y="0"/>
                    <a:pt x="2836" y="1"/>
                    <a:pt x="2835" y="1"/>
                  </a:cubicBezTo>
                  <a:lnTo>
                    <a:pt x="2835" y="1"/>
                  </a:lnTo>
                  <a:cubicBezTo>
                    <a:pt x="2836" y="1"/>
                    <a:pt x="2837" y="1"/>
                    <a:pt x="2838" y="0"/>
                  </a:cubicBezTo>
                  <a:close/>
                  <a:moveTo>
                    <a:pt x="2835" y="1"/>
                  </a:moveTo>
                  <a:lnTo>
                    <a:pt x="2835" y="1"/>
                  </a:lnTo>
                  <a:cubicBezTo>
                    <a:pt x="2629" y="49"/>
                    <a:pt x="2433" y="113"/>
                    <a:pt x="2227" y="187"/>
                  </a:cubicBezTo>
                  <a:cubicBezTo>
                    <a:pt x="1548" y="435"/>
                    <a:pt x="768" y="802"/>
                    <a:pt x="449" y="1480"/>
                  </a:cubicBezTo>
                  <a:cubicBezTo>
                    <a:pt x="239" y="1925"/>
                    <a:pt x="157" y="2338"/>
                    <a:pt x="65" y="2813"/>
                  </a:cubicBezTo>
                  <a:cubicBezTo>
                    <a:pt x="4" y="3115"/>
                    <a:pt x="1" y="3668"/>
                    <a:pt x="24" y="3977"/>
                  </a:cubicBezTo>
                  <a:cubicBezTo>
                    <a:pt x="41" y="3980"/>
                    <a:pt x="58" y="3981"/>
                    <a:pt x="75" y="3981"/>
                  </a:cubicBezTo>
                  <a:cubicBezTo>
                    <a:pt x="260" y="3981"/>
                    <a:pt x="498" y="3845"/>
                    <a:pt x="655" y="3774"/>
                  </a:cubicBezTo>
                  <a:cubicBezTo>
                    <a:pt x="1327" y="3478"/>
                    <a:pt x="1423" y="2911"/>
                    <a:pt x="1501" y="2243"/>
                  </a:cubicBezTo>
                  <a:cubicBezTo>
                    <a:pt x="1562" y="1718"/>
                    <a:pt x="1690" y="1283"/>
                    <a:pt x="1972" y="835"/>
                  </a:cubicBezTo>
                  <a:cubicBezTo>
                    <a:pt x="2118" y="601"/>
                    <a:pt x="2260" y="357"/>
                    <a:pt x="2495" y="204"/>
                  </a:cubicBezTo>
                  <a:cubicBezTo>
                    <a:pt x="2566" y="157"/>
                    <a:pt x="2702" y="58"/>
                    <a:pt x="2830" y="4"/>
                  </a:cubicBezTo>
                  <a:cubicBezTo>
                    <a:pt x="2833" y="4"/>
                    <a:pt x="2833" y="2"/>
                    <a:pt x="2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0;p51">
              <a:extLst>
                <a:ext uri="{FF2B5EF4-FFF2-40B4-BE49-F238E27FC236}">
                  <a16:creationId xmlns:a16="http://schemas.microsoft.com/office/drawing/2014/main" id="{F5DFB25B-61FF-44D7-43FC-83FDB0A7C562}"/>
                </a:ext>
              </a:extLst>
            </p:cNvPr>
            <p:cNvSpPr/>
            <p:nvPr/>
          </p:nvSpPr>
          <p:spPr>
            <a:xfrm>
              <a:off x="5379532" y="1257845"/>
              <a:ext cx="22120" cy="22018"/>
            </a:xfrm>
            <a:custGeom>
              <a:avLst/>
              <a:gdLst/>
              <a:ahLst/>
              <a:cxnLst/>
              <a:rect l="l" t="t" r="r" b="b"/>
              <a:pathLst>
                <a:path w="870" h="866" extrusionOk="0">
                  <a:moveTo>
                    <a:pt x="435" y="0"/>
                  </a:moveTo>
                  <a:cubicBezTo>
                    <a:pt x="198" y="0"/>
                    <a:pt x="1" y="194"/>
                    <a:pt x="1" y="435"/>
                  </a:cubicBezTo>
                  <a:cubicBezTo>
                    <a:pt x="1" y="672"/>
                    <a:pt x="198" y="866"/>
                    <a:pt x="435" y="866"/>
                  </a:cubicBezTo>
                  <a:cubicBezTo>
                    <a:pt x="676" y="866"/>
                    <a:pt x="870" y="672"/>
                    <a:pt x="870" y="435"/>
                  </a:cubicBezTo>
                  <a:cubicBezTo>
                    <a:pt x="870" y="194"/>
                    <a:pt x="676" y="0"/>
                    <a:pt x="435" y="0"/>
                  </a:cubicBezTo>
                  <a:close/>
                </a:path>
              </a:pathLst>
            </a:custGeom>
            <a:solidFill>
              <a:srgbClr val="F4B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91;p51">
              <a:extLst>
                <a:ext uri="{FF2B5EF4-FFF2-40B4-BE49-F238E27FC236}">
                  <a16:creationId xmlns:a16="http://schemas.microsoft.com/office/drawing/2014/main" id="{9D87BCD2-665B-AF96-E9E8-B9BE39DF9268}"/>
                </a:ext>
              </a:extLst>
            </p:cNvPr>
            <p:cNvSpPr/>
            <p:nvPr/>
          </p:nvSpPr>
          <p:spPr>
            <a:xfrm>
              <a:off x="5457688" y="1255429"/>
              <a:ext cx="22120" cy="22018"/>
            </a:xfrm>
            <a:custGeom>
              <a:avLst/>
              <a:gdLst/>
              <a:ahLst/>
              <a:cxnLst/>
              <a:rect l="l" t="t" r="r" b="b"/>
              <a:pathLst>
                <a:path w="870" h="866" extrusionOk="0">
                  <a:moveTo>
                    <a:pt x="435" y="1"/>
                  </a:moveTo>
                  <a:cubicBezTo>
                    <a:pt x="195" y="1"/>
                    <a:pt x="1" y="194"/>
                    <a:pt x="1" y="432"/>
                  </a:cubicBezTo>
                  <a:cubicBezTo>
                    <a:pt x="1" y="673"/>
                    <a:pt x="195" y="866"/>
                    <a:pt x="435" y="866"/>
                  </a:cubicBezTo>
                  <a:cubicBezTo>
                    <a:pt x="676" y="866"/>
                    <a:pt x="870" y="673"/>
                    <a:pt x="870" y="432"/>
                  </a:cubicBezTo>
                  <a:cubicBezTo>
                    <a:pt x="870" y="194"/>
                    <a:pt x="676" y="1"/>
                    <a:pt x="435" y="1"/>
                  </a:cubicBezTo>
                  <a:close/>
                </a:path>
              </a:pathLst>
            </a:custGeom>
            <a:solidFill>
              <a:srgbClr val="F4B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92;p51">
              <a:extLst>
                <a:ext uri="{FF2B5EF4-FFF2-40B4-BE49-F238E27FC236}">
                  <a16:creationId xmlns:a16="http://schemas.microsoft.com/office/drawing/2014/main" id="{F7B38F19-A6F1-FCF5-179D-173CB8C37AF4}"/>
                </a:ext>
              </a:extLst>
            </p:cNvPr>
            <p:cNvSpPr/>
            <p:nvPr/>
          </p:nvSpPr>
          <p:spPr>
            <a:xfrm>
              <a:off x="5306716" y="2670586"/>
              <a:ext cx="70427" cy="219926"/>
            </a:xfrm>
            <a:custGeom>
              <a:avLst/>
              <a:gdLst/>
              <a:ahLst/>
              <a:cxnLst/>
              <a:rect l="l" t="t" r="r" b="b"/>
              <a:pathLst>
                <a:path w="2770" h="8650" extrusionOk="0">
                  <a:moveTo>
                    <a:pt x="1" y="1"/>
                  </a:moveTo>
                  <a:lnTo>
                    <a:pt x="1114" y="8650"/>
                  </a:lnTo>
                  <a:lnTo>
                    <a:pt x="2553" y="8650"/>
                  </a:lnTo>
                  <a:lnTo>
                    <a:pt x="2770" y="1178"/>
                  </a:lnTo>
                  <a:lnTo>
                    <a:pt x="2770" y="1178"/>
                  </a:lnTo>
                  <a:cubicBezTo>
                    <a:pt x="2292" y="2392"/>
                    <a:pt x="1966" y="3648"/>
                    <a:pt x="1850" y="4985"/>
                  </a:cubicBezTo>
                  <a:cubicBezTo>
                    <a:pt x="1845" y="5062"/>
                    <a:pt x="1792" y="5099"/>
                    <a:pt x="1738" y="5099"/>
                  </a:cubicBezTo>
                  <a:cubicBezTo>
                    <a:pt x="1682" y="5099"/>
                    <a:pt x="1624" y="5060"/>
                    <a:pt x="1613" y="4985"/>
                  </a:cubicBezTo>
                  <a:cubicBezTo>
                    <a:pt x="1467" y="3831"/>
                    <a:pt x="1209" y="2677"/>
                    <a:pt x="799" y="1589"/>
                  </a:cubicBezTo>
                  <a:cubicBezTo>
                    <a:pt x="599" y="1063"/>
                    <a:pt x="344" y="493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93;p51">
              <a:extLst>
                <a:ext uri="{FF2B5EF4-FFF2-40B4-BE49-F238E27FC236}">
                  <a16:creationId xmlns:a16="http://schemas.microsoft.com/office/drawing/2014/main" id="{55D594F9-A319-A7D5-9AB1-10A10DD17A05}"/>
                </a:ext>
              </a:extLst>
            </p:cNvPr>
            <p:cNvSpPr/>
            <p:nvPr/>
          </p:nvSpPr>
          <p:spPr>
            <a:xfrm>
              <a:off x="5249384" y="1704275"/>
              <a:ext cx="110268" cy="295133"/>
            </a:xfrm>
            <a:custGeom>
              <a:avLst/>
              <a:gdLst/>
              <a:ahLst/>
              <a:cxnLst/>
              <a:rect l="l" t="t" r="r" b="b"/>
              <a:pathLst>
                <a:path w="4337" h="11608" extrusionOk="0">
                  <a:moveTo>
                    <a:pt x="74" y="0"/>
                  </a:moveTo>
                  <a:lnTo>
                    <a:pt x="0" y="11607"/>
                  </a:lnTo>
                  <a:lnTo>
                    <a:pt x="1086" y="10650"/>
                  </a:lnTo>
                  <a:cubicBezTo>
                    <a:pt x="1069" y="10331"/>
                    <a:pt x="1059" y="10013"/>
                    <a:pt x="1075" y="9700"/>
                  </a:cubicBezTo>
                  <a:cubicBezTo>
                    <a:pt x="1072" y="9697"/>
                    <a:pt x="1065" y="9697"/>
                    <a:pt x="1062" y="9694"/>
                  </a:cubicBezTo>
                  <a:cubicBezTo>
                    <a:pt x="760" y="7030"/>
                    <a:pt x="4337" y="2592"/>
                    <a:pt x="923" y="414"/>
                  </a:cubicBezTo>
                  <a:cubicBezTo>
                    <a:pt x="597" y="207"/>
                    <a:pt x="316" y="71"/>
                    <a:pt x="74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94;p51">
              <a:extLst>
                <a:ext uri="{FF2B5EF4-FFF2-40B4-BE49-F238E27FC236}">
                  <a16:creationId xmlns:a16="http://schemas.microsoft.com/office/drawing/2014/main" id="{D720A93B-3080-6C22-C74B-5594E19CB359}"/>
                </a:ext>
              </a:extLst>
            </p:cNvPr>
            <p:cNvSpPr/>
            <p:nvPr/>
          </p:nvSpPr>
          <p:spPr>
            <a:xfrm>
              <a:off x="5244731" y="1956664"/>
              <a:ext cx="47875" cy="81284"/>
            </a:xfrm>
            <a:custGeom>
              <a:avLst/>
              <a:gdLst/>
              <a:ahLst/>
              <a:cxnLst/>
              <a:rect l="l" t="t" r="r" b="b"/>
              <a:pathLst>
                <a:path w="1883" h="3197" extrusionOk="0">
                  <a:moveTo>
                    <a:pt x="958" y="0"/>
                  </a:moveTo>
                  <a:cubicBezTo>
                    <a:pt x="952" y="0"/>
                    <a:pt x="946" y="0"/>
                    <a:pt x="940" y="0"/>
                  </a:cubicBezTo>
                  <a:lnTo>
                    <a:pt x="889" y="0"/>
                  </a:lnTo>
                  <a:cubicBezTo>
                    <a:pt x="397" y="8"/>
                    <a:pt x="0" y="418"/>
                    <a:pt x="10" y="910"/>
                  </a:cubicBezTo>
                  <a:lnTo>
                    <a:pt x="34" y="2318"/>
                  </a:lnTo>
                  <a:cubicBezTo>
                    <a:pt x="41" y="2803"/>
                    <a:pt x="441" y="3197"/>
                    <a:pt x="924" y="3197"/>
                  </a:cubicBezTo>
                  <a:cubicBezTo>
                    <a:pt x="930" y="3197"/>
                    <a:pt x="937" y="3197"/>
                    <a:pt x="943" y="3196"/>
                  </a:cubicBezTo>
                  <a:lnTo>
                    <a:pt x="994" y="3196"/>
                  </a:lnTo>
                  <a:cubicBezTo>
                    <a:pt x="1486" y="3190"/>
                    <a:pt x="1883" y="2780"/>
                    <a:pt x="1876" y="2288"/>
                  </a:cubicBezTo>
                  <a:lnTo>
                    <a:pt x="1853" y="880"/>
                  </a:lnTo>
                  <a:cubicBezTo>
                    <a:pt x="1842" y="393"/>
                    <a:pt x="1442" y="0"/>
                    <a:pt x="958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95;p51">
              <a:extLst>
                <a:ext uri="{FF2B5EF4-FFF2-40B4-BE49-F238E27FC236}">
                  <a16:creationId xmlns:a16="http://schemas.microsoft.com/office/drawing/2014/main" id="{97E15CD2-94B2-444B-C5E2-627610B8F2D2}"/>
                </a:ext>
              </a:extLst>
            </p:cNvPr>
            <p:cNvSpPr/>
            <p:nvPr/>
          </p:nvSpPr>
          <p:spPr>
            <a:xfrm>
              <a:off x="5246434" y="2018598"/>
              <a:ext cx="9255" cy="70351"/>
            </a:xfrm>
            <a:custGeom>
              <a:avLst/>
              <a:gdLst/>
              <a:ahLst/>
              <a:cxnLst/>
              <a:rect l="l" t="t" r="r" b="b"/>
              <a:pathLst>
                <a:path w="364" h="2767" extrusionOk="0">
                  <a:moveTo>
                    <a:pt x="160" y="1"/>
                  </a:moveTo>
                  <a:cubicBezTo>
                    <a:pt x="72" y="4"/>
                    <a:pt x="1" y="76"/>
                    <a:pt x="4" y="164"/>
                  </a:cubicBezTo>
                  <a:lnTo>
                    <a:pt x="45" y="2610"/>
                  </a:lnTo>
                  <a:cubicBezTo>
                    <a:pt x="45" y="2697"/>
                    <a:pt x="116" y="2766"/>
                    <a:pt x="202" y="2766"/>
                  </a:cubicBezTo>
                  <a:cubicBezTo>
                    <a:pt x="204" y="2766"/>
                    <a:pt x="206" y="2766"/>
                    <a:pt x="208" y="2766"/>
                  </a:cubicBezTo>
                  <a:cubicBezTo>
                    <a:pt x="296" y="2766"/>
                    <a:pt x="364" y="2691"/>
                    <a:pt x="364" y="2603"/>
                  </a:cubicBezTo>
                  <a:lnTo>
                    <a:pt x="323" y="160"/>
                  </a:lnTo>
                  <a:cubicBezTo>
                    <a:pt x="320" y="72"/>
                    <a:pt x="248" y="1"/>
                    <a:pt x="160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96;p51">
              <a:extLst>
                <a:ext uri="{FF2B5EF4-FFF2-40B4-BE49-F238E27FC236}">
                  <a16:creationId xmlns:a16="http://schemas.microsoft.com/office/drawing/2014/main" id="{0BA0811A-9F57-8B05-7163-AAADC342BB21}"/>
                </a:ext>
              </a:extLst>
            </p:cNvPr>
            <p:cNvSpPr/>
            <p:nvPr/>
          </p:nvSpPr>
          <p:spPr>
            <a:xfrm>
              <a:off x="5272673" y="2030065"/>
              <a:ext cx="9229" cy="70351"/>
            </a:xfrm>
            <a:custGeom>
              <a:avLst/>
              <a:gdLst/>
              <a:ahLst/>
              <a:cxnLst/>
              <a:rect l="l" t="t" r="r" b="b"/>
              <a:pathLst>
                <a:path w="363" h="2767" extrusionOk="0">
                  <a:moveTo>
                    <a:pt x="165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71" y="1"/>
                    <a:pt x="0" y="76"/>
                    <a:pt x="0" y="164"/>
                  </a:cubicBezTo>
                  <a:lnTo>
                    <a:pt x="44" y="2607"/>
                  </a:lnTo>
                  <a:cubicBezTo>
                    <a:pt x="44" y="2695"/>
                    <a:pt x="115" y="2766"/>
                    <a:pt x="204" y="2766"/>
                  </a:cubicBezTo>
                  <a:cubicBezTo>
                    <a:pt x="292" y="2763"/>
                    <a:pt x="363" y="2691"/>
                    <a:pt x="363" y="2603"/>
                  </a:cubicBezTo>
                  <a:lnTo>
                    <a:pt x="319" y="157"/>
                  </a:lnTo>
                  <a:cubicBezTo>
                    <a:pt x="319" y="71"/>
                    <a:pt x="251" y="1"/>
                    <a:pt x="1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97;p51">
              <a:extLst>
                <a:ext uri="{FF2B5EF4-FFF2-40B4-BE49-F238E27FC236}">
                  <a16:creationId xmlns:a16="http://schemas.microsoft.com/office/drawing/2014/main" id="{3C609A41-138A-0841-405E-7D0C7154AE85}"/>
                </a:ext>
              </a:extLst>
            </p:cNvPr>
            <p:cNvSpPr/>
            <p:nvPr/>
          </p:nvSpPr>
          <p:spPr>
            <a:xfrm>
              <a:off x="5284470" y="2007056"/>
              <a:ext cx="9255" cy="70326"/>
            </a:xfrm>
            <a:custGeom>
              <a:avLst/>
              <a:gdLst/>
              <a:ahLst/>
              <a:cxnLst/>
              <a:rect l="l" t="t" r="r" b="b"/>
              <a:pathLst>
                <a:path w="364" h="2766" extrusionOk="0">
                  <a:moveTo>
                    <a:pt x="163" y="0"/>
                  </a:moveTo>
                  <a:cubicBezTo>
                    <a:pt x="161" y="0"/>
                    <a:pt x="159" y="0"/>
                    <a:pt x="157" y="0"/>
                  </a:cubicBezTo>
                  <a:cubicBezTo>
                    <a:pt x="69" y="0"/>
                    <a:pt x="1" y="74"/>
                    <a:pt x="1" y="163"/>
                  </a:cubicBezTo>
                  <a:lnTo>
                    <a:pt x="41" y="2606"/>
                  </a:lnTo>
                  <a:cubicBezTo>
                    <a:pt x="45" y="2694"/>
                    <a:pt x="116" y="2766"/>
                    <a:pt x="204" y="2766"/>
                  </a:cubicBezTo>
                  <a:cubicBezTo>
                    <a:pt x="293" y="2762"/>
                    <a:pt x="364" y="2691"/>
                    <a:pt x="361" y="2603"/>
                  </a:cubicBezTo>
                  <a:lnTo>
                    <a:pt x="320" y="156"/>
                  </a:lnTo>
                  <a:cubicBezTo>
                    <a:pt x="320" y="70"/>
                    <a:pt x="248" y="0"/>
                    <a:pt x="163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98;p51">
              <a:extLst>
                <a:ext uri="{FF2B5EF4-FFF2-40B4-BE49-F238E27FC236}">
                  <a16:creationId xmlns:a16="http://schemas.microsoft.com/office/drawing/2014/main" id="{D8674D1F-C0EA-25D6-D7CA-5951FC626C60}"/>
                </a:ext>
              </a:extLst>
            </p:cNvPr>
            <p:cNvSpPr/>
            <p:nvPr/>
          </p:nvSpPr>
          <p:spPr>
            <a:xfrm>
              <a:off x="5259732" y="2033955"/>
              <a:ext cx="9229" cy="70351"/>
            </a:xfrm>
            <a:custGeom>
              <a:avLst/>
              <a:gdLst/>
              <a:ahLst/>
              <a:cxnLst/>
              <a:rect l="l" t="t" r="r" b="b"/>
              <a:pathLst>
                <a:path w="363" h="2767" extrusionOk="0">
                  <a:moveTo>
                    <a:pt x="165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71" y="1"/>
                    <a:pt x="1" y="75"/>
                    <a:pt x="1" y="161"/>
                  </a:cubicBezTo>
                  <a:lnTo>
                    <a:pt x="44" y="2607"/>
                  </a:lnTo>
                  <a:cubicBezTo>
                    <a:pt x="44" y="2695"/>
                    <a:pt x="119" y="2766"/>
                    <a:pt x="204" y="2766"/>
                  </a:cubicBezTo>
                  <a:cubicBezTo>
                    <a:pt x="292" y="2762"/>
                    <a:pt x="363" y="2691"/>
                    <a:pt x="363" y="2603"/>
                  </a:cubicBezTo>
                  <a:lnTo>
                    <a:pt x="322" y="156"/>
                  </a:lnTo>
                  <a:cubicBezTo>
                    <a:pt x="319" y="70"/>
                    <a:pt x="251" y="1"/>
                    <a:pt x="1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99;p51">
              <a:extLst>
                <a:ext uri="{FF2B5EF4-FFF2-40B4-BE49-F238E27FC236}">
                  <a16:creationId xmlns:a16="http://schemas.microsoft.com/office/drawing/2014/main" id="{6934D774-E423-FCF3-6114-415E06B15347}"/>
                </a:ext>
              </a:extLst>
            </p:cNvPr>
            <p:cNvSpPr/>
            <p:nvPr/>
          </p:nvSpPr>
          <p:spPr>
            <a:xfrm>
              <a:off x="5279410" y="1960046"/>
              <a:ext cx="34781" cy="86445"/>
            </a:xfrm>
            <a:custGeom>
              <a:avLst/>
              <a:gdLst/>
              <a:ahLst/>
              <a:cxnLst/>
              <a:rect l="l" t="t" r="r" b="b"/>
              <a:pathLst>
                <a:path w="1368" h="3400" extrusionOk="0">
                  <a:moveTo>
                    <a:pt x="0" y="0"/>
                  </a:moveTo>
                  <a:lnTo>
                    <a:pt x="68" y="1649"/>
                  </a:lnTo>
                  <a:cubicBezTo>
                    <a:pt x="140" y="1508"/>
                    <a:pt x="214" y="1452"/>
                    <a:pt x="286" y="1452"/>
                  </a:cubicBezTo>
                  <a:cubicBezTo>
                    <a:pt x="528" y="1452"/>
                    <a:pt x="750" y="2090"/>
                    <a:pt x="821" y="2318"/>
                  </a:cubicBezTo>
                  <a:cubicBezTo>
                    <a:pt x="943" y="2714"/>
                    <a:pt x="937" y="3257"/>
                    <a:pt x="1367" y="3400"/>
                  </a:cubicBezTo>
                  <a:cubicBezTo>
                    <a:pt x="1248" y="2708"/>
                    <a:pt x="1042" y="2019"/>
                    <a:pt x="879" y="1340"/>
                  </a:cubicBezTo>
                  <a:cubicBezTo>
                    <a:pt x="770" y="875"/>
                    <a:pt x="550" y="34"/>
                    <a:pt x="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00;p51">
              <a:extLst>
                <a:ext uri="{FF2B5EF4-FFF2-40B4-BE49-F238E27FC236}">
                  <a16:creationId xmlns:a16="http://schemas.microsoft.com/office/drawing/2014/main" id="{F692B38D-23C7-6FEC-9832-0A6048DCE81B}"/>
                </a:ext>
              </a:extLst>
            </p:cNvPr>
            <p:cNvSpPr/>
            <p:nvPr/>
          </p:nvSpPr>
          <p:spPr>
            <a:xfrm>
              <a:off x="5251265" y="1436579"/>
              <a:ext cx="72665" cy="289260"/>
            </a:xfrm>
            <a:custGeom>
              <a:avLst/>
              <a:gdLst/>
              <a:ahLst/>
              <a:cxnLst/>
              <a:rect l="l" t="t" r="r" b="b"/>
              <a:pathLst>
                <a:path w="2858" h="11377" extrusionOk="0">
                  <a:moveTo>
                    <a:pt x="2606" y="1"/>
                  </a:moveTo>
                  <a:cubicBezTo>
                    <a:pt x="354" y="595"/>
                    <a:pt x="0" y="10529"/>
                    <a:pt x="0" y="10529"/>
                  </a:cubicBezTo>
                  <a:lnTo>
                    <a:pt x="954" y="11377"/>
                  </a:lnTo>
                  <a:cubicBezTo>
                    <a:pt x="557" y="9687"/>
                    <a:pt x="2858" y="4129"/>
                    <a:pt x="2858" y="4129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01;p51">
              <a:extLst>
                <a:ext uri="{FF2B5EF4-FFF2-40B4-BE49-F238E27FC236}">
                  <a16:creationId xmlns:a16="http://schemas.microsoft.com/office/drawing/2014/main" id="{C3DDE309-F816-297A-8387-0E4B69A814F8}"/>
                </a:ext>
              </a:extLst>
            </p:cNvPr>
            <p:cNvSpPr/>
            <p:nvPr/>
          </p:nvSpPr>
          <p:spPr>
            <a:xfrm>
              <a:off x="5504545" y="1428037"/>
              <a:ext cx="70427" cy="160050"/>
            </a:xfrm>
            <a:custGeom>
              <a:avLst/>
              <a:gdLst/>
              <a:ahLst/>
              <a:cxnLst/>
              <a:rect l="l" t="t" r="r" b="b"/>
              <a:pathLst>
                <a:path w="2770" h="6295" extrusionOk="0">
                  <a:moveTo>
                    <a:pt x="1" y="1"/>
                  </a:moveTo>
                  <a:lnTo>
                    <a:pt x="68" y="4133"/>
                  </a:lnTo>
                  <a:cubicBezTo>
                    <a:pt x="68" y="4133"/>
                    <a:pt x="546" y="5076"/>
                    <a:pt x="1080" y="6294"/>
                  </a:cubicBezTo>
                  <a:cubicBezTo>
                    <a:pt x="1642" y="6288"/>
                    <a:pt x="2206" y="6285"/>
                    <a:pt x="2769" y="6281"/>
                  </a:cubicBezTo>
                  <a:cubicBezTo>
                    <a:pt x="2216" y="3492"/>
                    <a:pt x="1296" y="23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02;p51">
              <a:extLst>
                <a:ext uri="{FF2B5EF4-FFF2-40B4-BE49-F238E27FC236}">
                  <a16:creationId xmlns:a16="http://schemas.microsoft.com/office/drawing/2014/main" id="{623D9B54-4DA3-CF92-1472-44DDD8D070CF}"/>
                </a:ext>
              </a:extLst>
            </p:cNvPr>
            <p:cNvSpPr/>
            <p:nvPr/>
          </p:nvSpPr>
          <p:spPr>
            <a:xfrm>
              <a:off x="5260927" y="1436579"/>
              <a:ext cx="63003" cy="153923"/>
            </a:xfrm>
            <a:custGeom>
              <a:avLst/>
              <a:gdLst/>
              <a:ahLst/>
              <a:cxnLst/>
              <a:rect l="l" t="t" r="r" b="b"/>
              <a:pathLst>
                <a:path w="2478" h="6054" extrusionOk="0">
                  <a:moveTo>
                    <a:pt x="2226" y="1"/>
                  </a:moveTo>
                  <a:cubicBezTo>
                    <a:pt x="1015" y="319"/>
                    <a:pt x="353" y="3332"/>
                    <a:pt x="1" y="6054"/>
                  </a:cubicBezTo>
                  <a:cubicBezTo>
                    <a:pt x="581" y="6050"/>
                    <a:pt x="1164" y="6047"/>
                    <a:pt x="1745" y="6043"/>
                  </a:cubicBezTo>
                  <a:cubicBezTo>
                    <a:pt x="2138" y="4944"/>
                    <a:pt x="2478" y="4129"/>
                    <a:pt x="2478" y="4129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03;p51">
              <a:extLst>
                <a:ext uri="{FF2B5EF4-FFF2-40B4-BE49-F238E27FC236}">
                  <a16:creationId xmlns:a16="http://schemas.microsoft.com/office/drawing/2014/main" id="{E9361E62-B857-7608-EF03-9CE0B896975A}"/>
                </a:ext>
              </a:extLst>
            </p:cNvPr>
            <p:cNvSpPr/>
            <p:nvPr/>
          </p:nvSpPr>
          <p:spPr>
            <a:xfrm>
              <a:off x="5335039" y="2719757"/>
              <a:ext cx="40909" cy="246851"/>
            </a:xfrm>
            <a:custGeom>
              <a:avLst/>
              <a:gdLst/>
              <a:ahLst/>
              <a:cxnLst/>
              <a:rect l="l" t="t" r="r" b="b"/>
              <a:pathLst>
                <a:path w="1609" h="9709" extrusionOk="0">
                  <a:moveTo>
                    <a:pt x="1608" y="1"/>
                  </a:moveTo>
                  <a:lnTo>
                    <a:pt x="0" y="6716"/>
                  </a:lnTo>
                  <a:lnTo>
                    <a:pt x="183" y="8598"/>
                  </a:lnTo>
                  <a:lnTo>
                    <a:pt x="302" y="7566"/>
                  </a:lnTo>
                  <a:lnTo>
                    <a:pt x="1489" y="970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04;p51">
              <a:extLst>
                <a:ext uri="{FF2B5EF4-FFF2-40B4-BE49-F238E27FC236}">
                  <a16:creationId xmlns:a16="http://schemas.microsoft.com/office/drawing/2014/main" id="{5DCA46A1-12BF-97A9-5526-9D141026666D}"/>
                </a:ext>
              </a:extLst>
            </p:cNvPr>
            <p:cNvSpPr/>
            <p:nvPr/>
          </p:nvSpPr>
          <p:spPr>
            <a:xfrm>
              <a:off x="5447086" y="2636009"/>
              <a:ext cx="63690" cy="326101"/>
            </a:xfrm>
            <a:custGeom>
              <a:avLst/>
              <a:gdLst/>
              <a:ahLst/>
              <a:cxnLst/>
              <a:rect l="l" t="t" r="r" b="b"/>
              <a:pathLst>
                <a:path w="2505" h="12826" extrusionOk="0">
                  <a:moveTo>
                    <a:pt x="1" y="0"/>
                  </a:moveTo>
                  <a:lnTo>
                    <a:pt x="170" y="9435"/>
                  </a:lnTo>
                  <a:lnTo>
                    <a:pt x="153" y="11482"/>
                  </a:lnTo>
                  <a:lnTo>
                    <a:pt x="371" y="10386"/>
                  </a:lnTo>
                  <a:lnTo>
                    <a:pt x="1279" y="12825"/>
                  </a:lnTo>
                  <a:lnTo>
                    <a:pt x="2209" y="4051"/>
                  </a:lnTo>
                  <a:lnTo>
                    <a:pt x="2505" y="1588"/>
                  </a:lnTo>
                  <a:lnTo>
                    <a:pt x="2505" y="1588"/>
                  </a:lnTo>
                  <a:cubicBezTo>
                    <a:pt x="1924" y="2840"/>
                    <a:pt x="1490" y="4153"/>
                    <a:pt x="1246" y="5578"/>
                  </a:cubicBezTo>
                  <a:cubicBezTo>
                    <a:pt x="1233" y="5654"/>
                    <a:pt x="1186" y="5689"/>
                    <a:pt x="1137" y="5689"/>
                  </a:cubicBezTo>
                  <a:cubicBezTo>
                    <a:pt x="1079" y="5689"/>
                    <a:pt x="1021" y="5640"/>
                    <a:pt x="1019" y="5551"/>
                  </a:cubicBezTo>
                  <a:cubicBezTo>
                    <a:pt x="998" y="4292"/>
                    <a:pt x="872" y="3020"/>
                    <a:pt x="591" y="1801"/>
                  </a:cubicBezTo>
                  <a:cubicBezTo>
                    <a:pt x="459" y="1215"/>
                    <a:pt x="275" y="57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05;p51">
              <a:extLst>
                <a:ext uri="{FF2B5EF4-FFF2-40B4-BE49-F238E27FC236}">
                  <a16:creationId xmlns:a16="http://schemas.microsoft.com/office/drawing/2014/main" id="{6224072C-1922-AC1B-0DF7-C16CC8FEB28C}"/>
                </a:ext>
              </a:extLst>
            </p:cNvPr>
            <p:cNvSpPr/>
            <p:nvPr/>
          </p:nvSpPr>
          <p:spPr>
            <a:xfrm>
              <a:off x="5433382" y="1687189"/>
              <a:ext cx="217562" cy="142100"/>
            </a:xfrm>
            <a:custGeom>
              <a:avLst/>
              <a:gdLst/>
              <a:ahLst/>
              <a:cxnLst/>
              <a:rect l="l" t="t" r="r" b="b"/>
              <a:pathLst>
                <a:path w="8557" h="5589" extrusionOk="0">
                  <a:moveTo>
                    <a:pt x="499" y="0"/>
                  </a:moveTo>
                  <a:cubicBezTo>
                    <a:pt x="183" y="533"/>
                    <a:pt x="0" y="1140"/>
                    <a:pt x="0" y="1784"/>
                  </a:cubicBezTo>
                  <a:cubicBezTo>
                    <a:pt x="0" y="3885"/>
                    <a:pt x="1917" y="5588"/>
                    <a:pt x="4278" y="5588"/>
                  </a:cubicBezTo>
                  <a:cubicBezTo>
                    <a:pt x="6643" y="5588"/>
                    <a:pt x="8557" y="3885"/>
                    <a:pt x="8557" y="1784"/>
                  </a:cubicBezTo>
                  <a:cubicBezTo>
                    <a:pt x="8557" y="1140"/>
                    <a:pt x="8378" y="533"/>
                    <a:pt x="8058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06;p51">
              <a:extLst>
                <a:ext uri="{FF2B5EF4-FFF2-40B4-BE49-F238E27FC236}">
                  <a16:creationId xmlns:a16="http://schemas.microsoft.com/office/drawing/2014/main" id="{339D4FF2-66CF-A4C1-BE4D-C28713176C69}"/>
                </a:ext>
              </a:extLst>
            </p:cNvPr>
            <p:cNvSpPr/>
            <p:nvPr/>
          </p:nvSpPr>
          <p:spPr>
            <a:xfrm>
              <a:off x="5433382" y="1687189"/>
              <a:ext cx="217562" cy="142100"/>
            </a:xfrm>
            <a:custGeom>
              <a:avLst/>
              <a:gdLst/>
              <a:ahLst/>
              <a:cxnLst/>
              <a:rect l="l" t="t" r="r" b="b"/>
              <a:pathLst>
                <a:path w="8557" h="5589" extrusionOk="0">
                  <a:moveTo>
                    <a:pt x="499" y="0"/>
                  </a:moveTo>
                  <a:cubicBezTo>
                    <a:pt x="180" y="533"/>
                    <a:pt x="0" y="1140"/>
                    <a:pt x="0" y="1784"/>
                  </a:cubicBezTo>
                  <a:cubicBezTo>
                    <a:pt x="0" y="3885"/>
                    <a:pt x="1917" y="5588"/>
                    <a:pt x="4278" y="5588"/>
                  </a:cubicBezTo>
                  <a:cubicBezTo>
                    <a:pt x="6077" y="5588"/>
                    <a:pt x="7614" y="4604"/>
                    <a:pt x="8248" y="3206"/>
                  </a:cubicBezTo>
                  <a:cubicBezTo>
                    <a:pt x="8448" y="2769"/>
                    <a:pt x="8557" y="2287"/>
                    <a:pt x="8557" y="1784"/>
                  </a:cubicBezTo>
                  <a:cubicBezTo>
                    <a:pt x="8557" y="1140"/>
                    <a:pt x="8378" y="533"/>
                    <a:pt x="8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07;p51">
              <a:extLst>
                <a:ext uri="{FF2B5EF4-FFF2-40B4-BE49-F238E27FC236}">
                  <a16:creationId xmlns:a16="http://schemas.microsoft.com/office/drawing/2014/main" id="{901D9B2F-7B21-CC56-17CE-A5CA91775D48}"/>
                </a:ext>
              </a:extLst>
            </p:cNvPr>
            <p:cNvSpPr/>
            <p:nvPr/>
          </p:nvSpPr>
          <p:spPr>
            <a:xfrm>
              <a:off x="5446755" y="1687189"/>
              <a:ext cx="204188" cy="105768"/>
            </a:xfrm>
            <a:custGeom>
              <a:avLst/>
              <a:gdLst/>
              <a:ahLst/>
              <a:cxnLst/>
              <a:rect l="l" t="t" r="r" b="b"/>
              <a:pathLst>
                <a:path w="8031" h="4160" extrusionOk="0">
                  <a:moveTo>
                    <a:pt x="0" y="0"/>
                  </a:moveTo>
                  <a:cubicBezTo>
                    <a:pt x="346" y="2354"/>
                    <a:pt x="2375" y="4160"/>
                    <a:pt x="4822" y="4160"/>
                  </a:cubicBezTo>
                  <a:cubicBezTo>
                    <a:pt x="5907" y="4160"/>
                    <a:pt x="6911" y="3804"/>
                    <a:pt x="7722" y="3206"/>
                  </a:cubicBezTo>
                  <a:cubicBezTo>
                    <a:pt x="7922" y="2769"/>
                    <a:pt x="8031" y="2287"/>
                    <a:pt x="8031" y="1784"/>
                  </a:cubicBezTo>
                  <a:cubicBezTo>
                    <a:pt x="8031" y="1140"/>
                    <a:pt x="7852" y="533"/>
                    <a:pt x="7532" y="0"/>
                  </a:cubicBezTo>
                  <a:lnTo>
                    <a:pt x="930" y="0"/>
                  </a:lnTo>
                  <a:lnTo>
                    <a:pt x="1449" y="1188"/>
                  </a:lnTo>
                  <a:lnTo>
                    <a:pt x="739" y="149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08;p51">
              <a:extLst>
                <a:ext uri="{FF2B5EF4-FFF2-40B4-BE49-F238E27FC236}">
                  <a16:creationId xmlns:a16="http://schemas.microsoft.com/office/drawing/2014/main" id="{682FADFE-D9DF-47F1-828C-952FB0D4BAD4}"/>
                </a:ext>
              </a:extLst>
            </p:cNvPr>
            <p:cNvSpPr/>
            <p:nvPr/>
          </p:nvSpPr>
          <p:spPr>
            <a:xfrm>
              <a:off x="5448891" y="1687189"/>
              <a:ext cx="34705" cy="38061"/>
            </a:xfrm>
            <a:custGeom>
              <a:avLst/>
              <a:gdLst/>
              <a:ahLst/>
              <a:cxnLst/>
              <a:rect l="l" t="t" r="r" b="b"/>
              <a:pathLst>
                <a:path w="1365" h="1497" extrusionOk="0">
                  <a:moveTo>
                    <a:pt x="1" y="0"/>
                  </a:moveTo>
                  <a:lnTo>
                    <a:pt x="655" y="1496"/>
                  </a:lnTo>
                  <a:lnTo>
                    <a:pt x="1365" y="1188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C76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3809;p51">
              <a:extLst>
                <a:ext uri="{FF2B5EF4-FFF2-40B4-BE49-F238E27FC236}">
                  <a16:creationId xmlns:a16="http://schemas.microsoft.com/office/drawing/2014/main" id="{968ED87B-E9B2-0450-4BB0-F0B39EC4E491}"/>
                </a:ext>
              </a:extLst>
            </p:cNvPr>
            <p:cNvGrpSpPr/>
            <p:nvPr/>
          </p:nvGrpSpPr>
          <p:grpSpPr>
            <a:xfrm>
              <a:off x="5307393" y="1415606"/>
              <a:ext cx="176541" cy="309755"/>
              <a:chOff x="7549434" y="1792902"/>
              <a:chExt cx="442793" cy="776912"/>
            </a:xfrm>
          </p:grpSpPr>
          <p:sp>
            <p:nvSpPr>
              <p:cNvPr id="50" name="Google Shape;3810;p51">
                <a:extLst>
                  <a:ext uri="{FF2B5EF4-FFF2-40B4-BE49-F238E27FC236}">
                    <a16:creationId xmlns:a16="http://schemas.microsoft.com/office/drawing/2014/main" id="{53CCDC51-5399-099C-CC2B-7657162AD3F4}"/>
                  </a:ext>
                </a:extLst>
              </p:cNvPr>
              <p:cNvSpPr/>
              <p:nvPr/>
            </p:nvSpPr>
            <p:spPr>
              <a:xfrm>
                <a:off x="7837700" y="2300174"/>
                <a:ext cx="154527" cy="269641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4228" extrusionOk="0">
                    <a:moveTo>
                      <a:pt x="706" y="0"/>
                    </a:moveTo>
                    <a:lnTo>
                      <a:pt x="0" y="309"/>
                    </a:lnTo>
                    <a:lnTo>
                      <a:pt x="1713" y="4227"/>
                    </a:lnTo>
                    <a:lnTo>
                      <a:pt x="2423" y="3919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811;p51">
                <a:extLst>
                  <a:ext uri="{FF2B5EF4-FFF2-40B4-BE49-F238E27FC236}">
                    <a16:creationId xmlns:a16="http://schemas.microsoft.com/office/drawing/2014/main" id="{5C833713-1B43-4099-0C36-BE05107D2171}"/>
                  </a:ext>
                </a:extLst>
              </p:cNvPr>
              <p:cNvSpPr/>
              <p:nvPr/>
            </p:nvSpPr>
            <p:spPr>
              <a:xfrm>
                <a:off x="7549434" y="1792902"/>
                <a:ext cx="416642" cy="62448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9792" extrusionOk="0">
                    <a:moveTo>
                      <a:pt x="2013" y="1"/>
                    </a:moveTo>
                    <a:cubicBezTo>
                      <a:pt x="1253" y="306"/>
                      <a:pt x="414" y="493"/>
                      <a:pt x="1" y="1028"/>
                    </a:cubicBezTo>
                    <a:lnTo>
                      <a:pt x="2970" y="6733"/>
                    </a:lnTo>
                    <a:lnTo>
                      <a:pt x="4242" y="9182"/>
                    </a:lnTo>
                    <a:cubicBezTo>
                      <a:pt x="4444" y="9569"/>
                      <a:pt x="4840" y="9792"/>
                      <a:pt x="5248" y="9792"/>
                    </a:cubicBezTo>
                    <a:cubicBezTo>
                      <a:pt x="5423" y="9792"/>
                      <a:pt x="5600" y="9751"/>
                      <a:pt x="5765" y="9664"/>
                    </a:cubicBezTo>
                    <a:cubicBezTo>
                      <a:pt x="6315" y="9379"/>
                      <a:pt x="6532" y="8694"/>
                      <a:pt x="6247" y="8141"/>
                    </a:cubicBezTo>
                    <a:lnTo>
                      <a:pt x="5579" y="6858"/>
                    </a:ln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3812;p51">
              <a:extLst>
                <a:ext uri="{FF2B5EF4-FFF2-40B4-BE49-F238E27FC236}">
                  <a16:creationId xmlns:a16="http://schemas.microsoft.com/office/drawing/2014/main" id="{004FB37D-BAF6-77A5-D04E-2ADF6594A864}"/>
                </a:ext>
              </a:extLst>
            </p:cNvPr>
            <p:cNvSpPr/>
            <p:nvPr/>
          </p:nvSpPr>
          <p:spPr>
            <a:xfrm>
              <a:off x="5555802" y="1773277"/>
              <a:ext cx="21128" cy="21230"/>
            </a:xfrm>
            <a:custGeom>
              <a:avLst/>
              <a:gdLst/>
              <a:ahLst/>
              <a:cxnLst/>
              <a:rect l="l" t="t" r="r" b="b"/>
              <a:pathLst>
                <a:path w="831" h="835" extrusionOk="0">
                  <a:moveTo>
                    <a:pt x="414" y="0"/>
                  </a:moveTo>
                  <a:cubicBezTo>
                    <a:pt x="187" y="0"/>
                    <a:pt x="0" y="187"/>
                    <a:pt x="0" y="418"/>
                  </a:cubicBezTo>
                  <a:cubicBezTo>
                    <a:pt x="0" y="648"/>
                    <a:pt x="187" y="835"/>
                    <a:pt x="414" y="835"/>
                  </a:cubicBezTo>
                  <a:cubicBezTo>
                    <a:pt x="644" y="835"/>
                    <a:pt x="831" y="648"/>
                    <a:pt x="831" y="418"/>
                  </a:cubicBezTo>
                  <a:cubicBezTo>
                    <a:pt x="831" y="187"/>
                    <a:pt x="644" y="0"/>
                    <a:pt x="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13;p51">
              <a:extLst>
                <a:ext uri="{FF2B5EF4-FFF2-40B4-BE49-F238E27FC236}">
                  <a16:creationId xmlns:a16="http://schemas.microsoft.com/office/drawing/2014/main" id="{FFCE85B1-48A4-0675-DE73-FB9147014BBC}"/>
                </a:ext>
              </a:extLst>
            </p:cNvPr>
            <p:cNvSpPr/>
            <p:nvPr/>
          </p:nvSpPr>
          <p:spPr>
            <a:xfrm>
              <a:off x="5463154" y="1431240"/>
              <a:ext cx="75004" cy="120870"/>
            </a:xfrm>
            <a:custGeom>
              <a:avLst/>
              <a:gdLst/>
              <a:ahLst/>
              <a:cxnLst/>
              <a:rect l="l" t="t" r="r" b="b"/>
              <a:pathLst>
                <a:path w="2950" h="4754" extrusionOk="0">
                  <a:moveTo>
                    <a:pt x="1784" y="0"/>
                  </a:moveTo>
                  <a:lnTo>
                    <a:pt x="1286" y="947"/>
                  </a:lnTo>
                  <a:cubicBezTo>
                    <a:pt x="1211" y="1204"/>
                    <a:pt x="841" y="1317"/>
                    <a:pt x="651" y="1514"/>
                  </a:cubicBezTo>
                  <a:cubicBezTo>
                    <a:pt x="423" y="1748"/>
                    <a:pt x="200" y="2039"/>
                    <a:pt x="118" y="2362"/>
                  </a:cubicBezTo>
                  <a:cubicBezTo>
                    <a:pt x="0" y="2840"/>
                    <a:pt x="7" y="4699"/>
                    <a:pt x="600" y="4743"/>
                  </a:cubicBezTo>
                  <a:cubicBezTo>
                    <a:pt x="690" y="4750"/>
                    <a:pt x="777" y="4753"/>
                    <a:pt x="862" y="4753"/>
                  </a:cubicBezTo>
                  <a:cubicBezTo>
                    <a:pt x="2429" y="4753"/>
                    <a:pt x="2949" y="3616"/>
                    <a:pt x="2775" y="2708"/>
                  </a:cubicBezTo>
                  <a:cubicBezTo>
                    <a:pt x="2629" y="1931"/>
                    <a:pt x="1604" y="831"/>
                    <a:pt x="1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14;p51">
              <a:extLst>
                <a:ext uri="{FF2B5EF4-FFF2-40B4-BE49-F238E27FC236}">
                  <a16:creationId xmlns:a16="http://schemas.microsoft.com/office/drawing/2014/main" id="{62C87D87-AAEA-45FB-74A0-900E658845B7}"/>
                </a:ext>
              </a:extLst>
            </p:cNvPr>
            <p:cNvSpPr/>
            <p:nvPr/>
          </p:nvSpPr>
          <p:spPr>
            <a:xfrm>
              <a:off x="5432052" y="1239408"/>
              <a:ext cx="11100" cy="5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8"/>
          <p:cNvGrpSpPr/>
          <p:nvPr/>
        </p:nvGrpSpPr>
        <p:grpSpPr>
          <a:xfrm>
            <a:off x="4516351" y="470718"/>
            <a:ext cx="526479" cy="928112"/>
            <a:chOff x="6632946" y="2051423"/>
            <a:chExt cx="1010128" cy="1780722"/>
          </a:xfrm>
        </p:grpSpPr>
        <p:grpSp>
          <p:nvGrpSpPr>
            <p:cNvPr id="1235" name="Google Shape;1235;p38"/>
            <p:cNvGrpSpPr/>
            <p:nvPr/>
          </p:nvGrpSpPr>
          <p:grpSpPr>
            <a:xfrm>
              <a:off x="6632946" y="2051423"/>
              <a:ext cx="410053" cy="1780722"/>
              <a:chOff x="6563089" y="3280846"/>
              <a:chExt cx="437297" cy="1899032"/>
            </a:xfrm>
          </p:grpSpPr>
          <p:grpSp>
            <p:nvGrpSpPr>
              <p:cNvPr id="1236" name="Google Shape;1236;p38"/>
              <p:cNvGrpSpPr/>
              <p:nvPr/>
            </p:nvGrpSpPr>
            <p:grpSpPr>
              <a:xfrm>
                <a:off x="6563089" y="3280846"/>
                <a:ext cx="437297" cy="1899032"/>
                <a:chOff x="6563089" y="3280846"/>
                <a:chExt cx="437297" cy="1899032"/>
              </a:xfrm>
            </p:grpSpPr>
            <p:sp>
              <p:nvSpPr>
                <p:cNvPr id="1237" name="Google Shape;1237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8"/>
                <p:cNvSpPr/>
                <p:nvPr/>
              </p:nvSpPr>
              <p:spPr>
                <a:xfrm>
                  <a:off x="6766020" y="3530992"/>
                  <a:ext cx="31436" cy="164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8114" extrusionOk="0">
                      <a:moveTo>
                        <a:pt x="268" y="1"/>
                      </a:moveTo>
                      <a:cubicBezTo>
                        <a:pt x="121" y="1"/>
                        <a:pt x="0" y="151"/>
                        <a:pt x="0" y="335"/>
                      </a:cubicBezTo>
                      <a:lnTo>
                        <a:pt x="0" y="27778"/>
                      </a:lnTo>
                      <a:cubicBezTo>
                        <a:pt x="0" y="27963"/>
                        <a:pt x="121" y="28113"/>
                        <a:pt x="268" y="28113"/>
                      </a:cubicBezTo>
                      <a:cubicBezTo>
                        <a:pt x="416" y="28113"/>
                        <a:pt x="535" y="27963"/>
                        <a:pt x="535" y="27778"/>
                      </a:cubicBezTo>
                      <a:lnTo>
                        <a:pt x="535" y="335"/>
                      </a:lnTo>
                      <a:cubicBezTo>
                        <a:pt x="535" y="15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8"/>
                <p:cNvSpPr/>
                <p:nvPr/>
              </p:nvSpPr>
              <p:spPr>
                <a:xfrm>
                  <a:off x="6717164" y="3280846"/>
                  <a:ext cx="129147" cy="3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5354" extrusionOk="0">
                      <a:moveTo>
                        <a:pt x="1089" y="0"/>
                      </a:moveTo>
                      <a:cubicBezTo>
                        <a:pt x="1089" y="0"/>
                        <a:pt x="1" y="1205"/>
                        <a:pt x="7" y="2683"/>
                      </a:cubicBezTo>
                      <a:cubicBezTo>
                        <a:pt x="13" y="4159"/>
                        <a:pt x="507" y="5353"/>
                        <a:pt x="1111" y="5353"/>
                      </a:cubicBezTo>
                      <a:cubicBezTo>
                        <a:pt x="1112" y="5353"/>
                        <a:pt x="1113" y="5353"/>
                        <a:pt x="1114" y="5353"/>
                      </a:cubicBezTo>
                      <a:cubicBezTo>
                        <a:pt x="1715" y="5350"/>
                        <a:pt x="2201" y="4152"/>
                        <a:pt x="2195" y="2674"/>
                      </a:cubicBezTo>
                      <a:cubicBezTo>
                        <a:pt x="2189" y="1196"/>
                        <a:pt x="1089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8"/>
                <p:cNvSpPr/>
                <p:nvPr/>
              </p:nvSpPr>
              <p:spPr>
                <a:xfrm>
                  <a:off x="6759745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2"/>
                      </a:cubicBezTo>
                      <a:cubicBezTo>
                        <a:pt x="464" y="2312"/>
                        <a:pt x="0" y="3535"/>
                        <a:pt x="439" y="3953"/>
                      </a:cubicBezTo>
                      <a:cubicBezTo>
                        <a:pt x="540" y="4048"/>
                        <a:pt x="679" y="4094"/>
                        <a:pt x="845" y="4094"/>
                      </a:cubicBezTo>
                      <a:cubicBezTo>
                        <a:pt x="1409" y="4094"/>
                        <a:pt x="2289" y="3576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8"/>
                <p:cNvSpPr/>
                <p:nvPr/>
              </p:nvSpPr>
              <p:spPr>
                <a:xfrm>
                  <a:off x="6563089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6"/>
                        <a:pt x="2693" y="4094"/>
                        <a:pt x="3257" y="4094"/>
                      </a:cubicBezTo>
                      <a:cubicBezTo>
                        <a:pt x="3423" y="4094"/>
                        <a:pt x="3562" y="4048"/>
                        <a:pt x="3663" y="3953"/>
                      </a:cubicBezTo>
                      <a:cubicBezTo>
                        <a:pt x="4103" y="3535"/>
                        <a:pt x="3639" y="2312"/>
                        <a:pt x="2628" y="1222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8"/>
                <p:cNvSpPr/>
                <p:nvPr/>
              </p:nvSpPr>
              <p:spPr>
                <a:xfrm>
                  <a:off x="6759745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49"/>
                      </a:cubicBezTo>
                      <a:cubicBezTo>
                        <a:pt x="540" y="4044"/>
                        <a:pt x="679" y="4089"/>
                        <a:pt x="846" y="4089"/>
                      </a:cubicBezTo>
                      <a:cubicBezTo>
                        <a:pt x="1410" y="4089"/>
                        <a:pt x="2289" y="3571"/>
                        <a:pt x="3070" y="2729"/>
                      </a:cubicBezTo>
                      <a:cubicBezTo>
                        <a:pt x="4081" y="1638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8"/>
                <p:cNvSpPr/>
                <p:nvPr/>
              </p:nvSpPr>
              <p:spPr>
                <a:xfrm>
                  <a:off x="6563089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814" y="3571"/>
                        <a:pt x="2693" y="4089"/>
                        <a:pt x="3257" y="4089"/>
                      </a:cubicBezTo>
                      <a:cubicBezTo>
                        <a:pt x="3423" y="4089"/>
                        <a:pt x="3562" y="4044"/>
                        <a:pt x="3663" y="3949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8"/>
                <p:cNvSpPr/>
                <p:nvPr/>
              </p:nvSpPr>
              <p:spPr>
                <a:xfrm>
                  <a:off x="6759745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52"/>
                      </a:cubicBezTo>
                      <a:cubicBezTo>
                        <a:pt x="540" y="4047"/>
                        <a:pt x="679" y="4092"/>
                        <a:pt x="846" y="4092"/>
                      </a:cubicBezTo>
                      <a:cubicBezTo>
                        <a:pt x="1410" y="4092"/>
                        <a:pt x="2289" y="3574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8"/>
                <p:cNvSpPr/>
                <p:nvPr/>
              </p:nvSpPr>
              <p:spPr>
                <a:xfrm>
                  <a:off x="6563089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4"/>
                        <a:pt x="2693" y="4092"/>
                        <a:pt x="3257" y="4092"/>
                      </a:cubicBezTo>
                      <a:cubicBezTo>
                        <a:pt x="3423" y="4092"/>
                        <a:pt x="3562" y="4047"/>
                        <a:pt x="3663" y="3952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8"/>
                <p:cNvSpPr/>
                <p:nvPr/>
              </p:nvSpPr>
              <p:spPr>
                <a:xfrm>
                  <a:off x="6759745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2"/>
                        <a:pt x="3070" y="2730"/>
                      </a:cubicBezTo>
                      <a:cubicBezTo>
                        <a:pt x="4081" y="1639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8"/>
                <p:cNvSpPr/>
                <p:nvPr/>
              </p:nvSpPr>
              <p:spPr>
                <a:xfrm>
                  <a:off x="6563089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814" y="3572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8"/>
                <p:cNvSpPr/>
                <p:nvPr/>
              </p:nvSpPr>
              <p:spPr>
                <a:xfrm>
                  <a:off x="6759745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4"/>
                        <a:pt x="439" y="3953"/>
                      </a:cubicBezTo>
                      <a:cubicBezTo>
                        <a:pt x="540" y="4048"/>
                        <a:pt x="679" y="4093"/>
                        <a:pt x="846" y="4093"/>
                      </a:cubicBezTo>
                      <a:cubicBezTo>
                        <a:pt x="1410" y="4093"/>
                        <a:pt x="2289" y="3575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8"/>
                <p:cNvSpPr/>
                <p:nvPr/>
              </p:nvSpPr>
              <p:spPr>
                <a:xfrm>
                  <a:off x="6563089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4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8"/>
                <p:cNvSpPr/>
                <p:nvPr/>
              </p:nvSpPr>
              <p:spPr>
                <a:xfrm>
                  <a:off x="6759745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32"/>
                        <a:pt x="1475" y="1224"/>
                      </a:cubicBezTo>
                      <a:cubicBezTo>
                        <a:pt x="464" y="2315"/>
                        <a:pt x="0" y="3538"/>
                        <a:pt x="439" y="3953"/>
                      </a:cubicBezTo>
                      <a:cubicBezTo>
                        <a:pt x="540" y="4048"/>
                        <a:pt x="679" y="4093"/>
                        <a:pt x="845" y="4093"/>
                      </a:cubicBezTo>
                      <a:cubicBezTo>
                        <a:pt x="1409" y="4093"/>
                        <a:pt x="2289" y="3575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8"/>
                <p:cNvSpPr/>
                <p:nvPr/>
              </p:nvSpPr>
              <p:spPr>
                <a:xfrm>
                  <a:off x="6563089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8"/>
                        <a:pt x="3639" y="2315"/>
                        <a:pt x="2628" y="1224"/>
                      </a:cubicBezTo>
                      <a:cubicBezTo>
                        <a:pt x="1617" y="132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5" name="Google Shape;1255;p38"/>
              <p:cNvGrpSpPr/>
              <p:nvPr/>
            </p:nvGrpSpPr>
            <p:grpSpPr>
              <a:xfrm>
                <a:off x="6563089" y="3280846"/>
                <a:ext cx="437297" cy="1412366"/>
                <a:chOff x="7849889" y="2811546"/>
                <a:chExt cx="437297" cy="1412366"/>
              </a:xfrm>
            </p:grpSpPr>
            <p:sp>
              <p:nvSpPr>
                <p:cNvPr id="1256" name="Google Shape;1256;p38"/>
                <p:cNvSpPr/>
                <p:nvPr/>
              </p:nvSpPr>
              <p:spPr>
                <a:xfrm>
                  <a:off x="7849889" y="3983975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91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1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8"/>
                <p:cNvSpPr/>
                <p:nvPr/>
              </p:nvSpPr>
              <p:spPr>
                <a:xfrm>
                  <a:off x="8004375" y="2811546"/>
                  <a:ext cx="112667" cy="29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5080" extrusionOk="0">
                      <a:moveTo>
                        <a:pt x="1082" y="0"/>
                      </a:moveTo>
                      <a:cubicBezTo>
                        <a:pt x="1082" y="0"/>
                        <a:pt x="3" y="1196"/>
                        <a:pt x="0" y="2664"/>
                      </a:cubicBezTo>
                      <a:lnTo>
                        <a:pt x="0" y="2683"/>
                      </a:lnTo>
                      <a:cubicBezTo>
                        <a:pt x="3" y="3279"/>
                        <a:pt x="86" y="3833"/>
                        <a:pt x="225" y="4278"/>
                      </a:cubicBezTo>
                      <a:cubicBezTo>
                        <a:pt x="449" y="4545"/>
                        <a:pt x="639" y="4819"/>
                        <a:pt x="789" y="5080"/>
                      </a:cubicBezTo>
                      <a:cubicBezTo>
                        <a:pt x="1294" y="4760"/>
                        <a:pt x="1838" y="3805"/>
                        <a:pt x="1881" y="2588"/>
                      </a:cubicBezTo>
                      <a:cubicBezTo>
                        <a:pt x="1921" y="1469"/>
                        <a:pt x="1398" y="486"/>
                        <a:pt x="1125" y="49"/>
                      </a:cubicBezTo>
                      <a:cubicBezTo>
                        <a:pt x="1097" y="19"/>
                        <a:pt x="1082" y="0"/>
                        <a:pt x="1082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8"/>
                <p:cNvSpPr/>
                <p:nvPr/>
              </p:nvSpPr>
              <p:spPr>
                <a:xfrm>
                  <a:off x="8086017" y="3983975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69"/>
                        <a:pt x="0" y="3546"/>
                        <a:pt x="227" y="4091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8"/>
                <p:cNvSpPr/>
                <p:nvPr/>
              </p:nvSpPr>
              <p:spPr>
                <a:xfrm>
                  <a:off x="8086017" y="3815765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5"/>
                        <a:pt x="3368" y="8"/>
                      </a:cubicBezTo>
                      <a:cubicBezTo>
                        <a:pt x="2868" y="143"/>
                        <a:pt x="1817" y="514"/>
                        <a:pt x="1085" y="1369"/>
                      </a:cubicBezTo>
                      <a:cubicBezTo>
                        <a:pt x="227" y="2371"/>
                        <a:pt x="0" y="3548"/>
                        <a:pt x="227" y="4091"/>
                      </a:cubicBezTo>
                      <a:cubicBezTo>
                        <a:pt x="793" y="4057"/>
                        <a:pt x="1641" y="3548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8"/>
                <p:cNvSpPr/>
                <p:nvPr/>
              </p:nvSpPr>
              <p:spPr>
                <a:xfrm>
                  <a:off x="7849889" y="3815765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8"/>
                        <a:pt x="2637" y="4057"/>
                        <a:pt x="3202" y="4091"/>
                      </a:cubicBezTo>
                      <a:cubicBezTo>
                        <a:pt x="3430" y="3548"/>
                        <a:pt x="3202" y="2371"/>
                        <a:pt x="2345" y="1369"/>
                      </a:cubicBezTo>
                      <a:cubicBezTo>
                        <a:pt x="1614" y="514"/>
                        <a:pt x="563" y="143"/>
                        <a:pt x="62" y="8"/>
                      </a:cubicBezTo>
                      <a:cubicBezTo>
                        <a:pt x="22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8"/>
                <p:cNvSpPr/>
                <p:nvPr/>
              </p:nvSpPr>
              <p:spPr>
                <a:xfrm>
                  <a:off x="8086017" y="3647848"/>
                  <a:ext cx="201170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8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0"/>
                        <a:pt x="1085" y="1367"/>
                      </a:cubicBezTo>
                      <a:cubicBezTo>
                        <a:pt x="227" y="2370"/>
                        <a:pt x="0" y="3546"/>
                        <a:pt x="227" y="4087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8"/>
                <p:cNvSpPr/>
                <p:nvPr/>
              </p:nvSpPr>
              <p:spPr>
                <a:xfrm>
                  <a:off x="7849889" y="3647848"/>
                  <a:ext cx="201228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8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87"/>
                      </a:cubicBezTo>
                      <a:cubicBezTo>
                        <a:pt x="3430" y="3546"/>
                        <a:pt x="3202" y="2370"/>
                        <a:pt x="2345" y="1367"/>
                      </a:cubicBezTo>
                      <a:cubicBezTo>
                        <a:pt x="1614" y="510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8"/>
                <p:cNvSpPr/>
                <p:nvPr/>
              </p:nvSpPr>
              <p:spPr>
                <a:xfrm>
                  <a:off x="8086017" y="3479696"/>
                  <a:ext cx="201170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0" extrusionOk="0">
                      <a:moveTo>
                        <a:pt x="3430" y="0"/>
                      </a:moveTo>
                      <a:cubicBezTo>
                        <a:pt x="3430" y="0"/>
                        <a:pt x="3408" y="3"/>
                        <a:pt x="3368" y="6"/>
                      </a:cubicBezTo>
                      <a:cubicBezTo>
                        <a:pt x="2868" y="141"/>
                        <a:pt x="1817" y="510"/>
                        <a:pt x="1085" y="1368"/>
                      </a:cubicBezTo>
                      <a:cubicBezTo>
                        <a:pt x="227" y="2369"/>
                        <a:pt x="0" y="3546"/>
                        <a:pt x="227" y="4090"/>
                      </a:cubicBezTo>
                      <a:cubicBezTo>
                        <a:pt x="793" y="4057"/>
                        <a:pt x="1641" y="3546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8"/>
                <p:cNvSpPr/>
                <p:nvPr/>
              </p:nvSpPr>
              <p:spPr>
                <a:xfrm>
                  <a:off x="7849889" y="3479696"/>
                  <a:ext cx="201228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0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6"/>
                        <a:pt x="2637" y="4057"/>
                        <a:pt x="3202" y="4090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0"/>
                        <a:pt x="563" y="141"/>
                        <a:pt x="62" y="6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8"/>
                <p:cNvSpPr/>
                <p:nvPr/>
              </p:nvSpPr>
              <p:spPr>
                <a:xfrm>
                  <a:off x="8086017" y="3311661"/>
                  <a:ext cx="201170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9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1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8"/>
                        <a:pt x="227" y="4088"/>
                      </a:cubicBezTo>
                      <a:cubicBezTo>
                        <a:pt x="793" y="4057"/>
                        <a:pt x="1641" y="3548"/>
                        <a:pt x="2397" y="2730"/>
                      </a:cubicBezTo>
                      <a:cubicBezTo>
                        <a:pt x="3408" y="1639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8"/>
                <p:cNvSpPr/>
                <p:nvPr/>
              </p:nvSpPr>
              <p:spPr>
                <a:xfrm>
                  <a:off x="7849889" y="3311661"/>
                  <a:ext cx="201228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9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789" y="3548"/>
                        <a:pt x="2637" y="4057"/>
                        <a:pt x="3202" y="4088"/>
                      </a:cubicBezTo>
                      <a:cubicBezTo>
                        <a:pt x="3430" y="3548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8"/>
                <p:cNvSpPr/>
                <p:nvPr/>
              </p:nvSpPr>
              <p:spPr>
                <a:xfrm>
                  <a:off x="8086017" y="3143510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cubicBezTo>
                        <a:pt x="3430" y="1"/>
                        <a:pt x="3408" y="4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7"/>
                        <a:pt x="227" y="4091"/>
                      </a:cubicBezTo>
                      <a:cubicBezTo>
                        <a:pt x="793" y="4057"/>
                        <a:pt x="1641" y="3547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8"/>
                <p:cNvSpPr/>
                <p:nvPr/>
              </p:nvSpPr>
              <p:spPr>
                <a:xfrm>
                  <a:off x="7849889" y="3143510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7"/>
                        <a:pt x="2637" y="4057"/>
                        <a:pt x="3202" y="4091"/>
                      </a:cubicBezTo>
                      <a:cubicBezTo>
                        <a:pt x="3430" y="3547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4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8"/>
                <p:cNvSpPr/>
                <p:nvPr/>
              </p:nvSpPr>
              <p:spPr>
                <a:xfrm>
                  <a:off x="8086017" y="2975358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3"/>
                        <a:pt x="3368" y="10"/>
                      </a:cubicBezTo>
                      <a:cubicBezTo>
                        <a:pt x="2868" y="145"/>
                        <a:pt x="1817" y="514"/>
                        <a:pt x="1085" y="1371"/>
                      </a:cubicBezTo>
                      <a:cubicBezTo>
                        <a:pt x="227" y="2373"/>
                        <a:pt x="0" y="3547"/>
                        <a:pt x="227" y="4091"/>
                      </a:cubicBezTo>
                      <a:cubicBezTo>
                        <a:pt x="793" y="4060"/>
                        <a:pt x="1641" y="3547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8"/>
                <p:cNvSpPr/>
                <p:nvPr/>
              </p:nvSpPr>
              <p:spPr>
                <a:xfrm>
                  <a:off x="7849889" y="2975358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7"/>
                        <a:pt x="2637" y="4060"/>
                        <a:pt x="3202" y="4091"/>
                      </a:cubicBezTo>
                      <a:cubicBezTo>
                        <a:pt x="3430" y="3547"/>
                        <a:pt x="3202" y="2373"/>
                        <a:pt x="2345" y="1371"/>
                      </a:cubicBezTo>
                      <a:cubicBezTo>
                        <a:pt x="1614" y="514"/>
                        <a:pt x="563" y="145"/>
                        <a:pt x="62" y="10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71" name="Google Shape;1271;p38"/>
            <p:cNvGrpSpPr/>
            <p:nvPr/>
          </p:nvGrpSpPr>
          <p:grpSpPr>
            <a:xfrm>
              <a:off x="7233021" y="2051423"/>
              <a:ext cx="410053" cy="1780722"/>
              <a:chOff x="6563089" y="3280846"/>
              <a:chExt cx="437297" cy="1899032"/>
            </a:xfrm>
          </p:grpSpPr>
          <p:grpSp>
            <p:nvGrpSpPr>
              <p:cNvPr id="1272" name="Google Shape;1272;p38"/>
              <p:cNvGrpSpPr/>
              <p:nvPr/>
            </p:nvGrpSpPr>
            <p:grpSpPr>
              <a:xfrm>
                <a:off x="6563089" y="3280846"/>
                <a:ext cx="437297" cy="1899032"/>
                <a:chOff x="6563089" y="3280846"/>
                <a:chExt cx="437297" cy="1899032"/>
              </a:xfrm>
            </p:grpSpPr>
            <p:sp>
              <p:nvSpPr>
                <p:cNvPr id="1273" name="Google Shape;1273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8"/>
                <p:cNvSpPr/>
                <p:nvPr/>
              </p:nvSpPr>
              <p:spPr>
                <a:xfrm>
                  <a:off x="6766020" y="3530992"/>
                  <a:ext cx="31436" cy="164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8114" extrusionOk="0">
                      <a:moveTo>
                        <a:pt x="268" y="1"/>
                      </a:moveTo>
                      <a:cubicBezTo>
                        <a:pt x="121" y="1"/>
                        <a:pt x="0" y="151"/>
                        <a:pt x="0" y="335"/>
                      </a:cubicBezTo>
                      <a:lnTo>
                        <a:pt x="0" y="27778"/>
                      </a:lnTo>
                      <a:cubicBezTo>
                        <a:pt x="0" y="27963"/>
                        <a:pt x="121" y="28113"/>
                        <a:pt x="268" y="28113"/>
                      </a:cubicBezTo>
                      <a:cubicBezTo>
                        <a:pt x="416" y="28113"/>
                        <a:pt x="535" y="27963"/>
                        <a:pt x="535" y="27778"/>
                      </a:cubicBezTo>
                      <a:lnTo>
                        <a:pt x="535" y="335"/>
                      </a:lnTo>
                      <a:cubicBezTo>
                        <a:pt x="535" y="15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8"/>
                <p:cNvSpPr/>
                <p:nvPr/>
              </p:nvSpPr>
              <p:spPr>
                <a:xfrm>
                  <a:off x="6717164" y="3280846"/>
                  <a:ext cx="129147" cy="3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5354" extrusionOk="0">
                      <a:moveTo>
                        <a:pt x="1089" y="0"/>
                      </a:moveTo>
                      <a:cubicBezTo>
                        <a:pt x="1089" y="0"/>
                        <a:pt x="1" y="1205"/>
                        <a:pt x="7" y="2683"/>
                      </a:cubicBezTo>
                      <a:cubicBezTo>
                        <a:pt x="13" y="4159"/>
                        <a:pt x="507" y="5353"/>
                        <a:pt x="1111" y="5353"/>
                      </a:cubicBezTo>
                      <a:cubicBezTo>
                        <a:pt x="1112" y="5353"/>
                        <a:pt x="1113" y="5353"/>
                        <a:pt x="1114" y="5353"/>
                      </a:cubicBezTo>
                      <a:cubicBezTo>
                        <a:pt x="1715" y="5350"/>
                        <a:pt x="2201" y="4152"/>
                        <a:pt x="2195" y="2674"/>
                      </a:cubicBezTo>
                      <a:cubicBezTo>
                        <a:pt x="2189" y="1196"/>
                        <a:pt x="1089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8"/>
                <p:cNvSpPr/>
                <p:nvPr/>
              </p:nvSpPr>
              <p:spPr>
                <a:xfrm>
                  <a:off x="6759745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2"/>
                      </a:cubicBezTo>
                      <a:cubicBezTo>
                        <a:pt x="464" y="2312"/>
                        <a:pt x="0" y="3535"/>
                        <a:pt x="439" y="3953"/>
                      </a:cubicBezTo>
                      <a:cubicBezTo>
                        <a:pt x="540" y="4048"/>
                        <a:pt x="679" y="4094"/>
                        <a:pt x="845" y="4094"/>
                      </a:cubicBezTo>
                      <a:cubicBezTo>
                        <a:pt x="1409" y="4094"/>
                        <a:pt x="2289" y="3576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8"/>
                <p:cNvSpPr/>
                <p:nvPr/>
              </p:nvSpPr>
              <p:spPr>
                <a:xfrm>
                  <a:off x="6563089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6"/>
                        <a:pt x="2693" y="4094"/>
                        <a:pt x="3257" y="4094"/>
                      </a:cubicBezTo>
                      <a:cubicBezTo>
                        <a:pt x="3423" y="4094"/>
                        <a:pt x="3562" y="4048"/>
                        <a:pt x="3663" y="3953"/>
                      </a:cubicBezTo>
                      <a:cubicBezTo>
                        <a:pt x="4103" y="3535"/>
                        <a:pt x="3639" y="2312"/>
                        <a:pt x="2628" y="1222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6759745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49"/>
                      </a:cubicBezTo>
                      <a:cubicBezTo>
                        <a:pt x="540" y="4044"/>
                        <a:pt x="679" y="4089"/>
                        <a:pt x="846" y="4089"/>
                      </a:cubicBezTo>
                      <a:cubicBezTo>
                        <a:pt x="1410" y="4089"/>
                        <a:pt x="2289" y="3571"/>
                        <a:pt x="3070" y="2729"/>
                      </a:cubicBezTo>
                      <a:cubicBezTo>
                        <a:pt x="4081" y="1638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>
                  <a:off x="6563089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814" y="3571"/>
                        <a:pt x="2693" y="4089"/>
                        <a:pt x="3257" y="4089"/>
                      </a:cubicBezTo>
                      <a:cubicBezTo>
                        <a:pt x="3423" y="4089"/>
                        <a:pt x="3562" y="4044"/>
                        <a:pt x="3663" y="3949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38"/>
                <p:cNvSpPr/>
                <p:nvPr/>
              </p:nvSpPr>
              <p:spPr>
                <a:xfrm>
                  <a:off x="6759745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52"/>
                      </a:cubicBezTo>
                      <a:cubicBezTo>
                        <a:pt x="540" y="4047"/>
                        <a:pt x="679" y="4092"/>
                        <a:pt x="846" y="4092"/>
                      </a:cubicBezTo>
                      <a:cubicBezTo>
                        <a:pt x="1410" y="4092"/>
                        <a:pt x="2289" y="3574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38"/>
                <p:cNvSpPr/>
                <p:nvPr/>
              </p:nvSpPr>
              <p:spPr>
                <a:xfrm>
                  <a:off x="6563089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4"/>
                        <a:pt x="2693" y="4092"/>
                        <a:pt x="3257" y="4092"/>
                      </a:cubicBezTo>
                      <a:cubicBezTo>
                        <a:pt x="3423" y="4092"/>
                        <a:pt x="3562" y="4047"/>
                        <a:pt x="3663" y="3952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6759745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2"/>
                        <a:pt x="3070" y="2730"/>
                      </a:cubicBezTo>
                      <a:cubicBezTo>
                        <a:pt x="4081" y="1639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>
                  <a:off x="6563089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814" y="3572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8"/>
                <p:cNvSpPr/>
                <p:nvPr/>
              </p:nvSpPr>
              <p:spPr>
                <a:xfrm>
                  <a:off x="6759745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4"/>
                        <a:pt x="439" y="3953"/>
                      </a:cubicBezTo>
                      <a:cubicBezTo>
                        <a:pt x="540" y="4048"/>
                        <a:pt x="679" y="4093"/>
                        <a:pt x="846" y="4093"/>
                      </a:cubicBezTo>
                      <a:cubicBezTo>
                        <a:pt x="1410" y="4093"/>
                        <a:pt x="2289" y="3575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8"/>
                <p:cNvSpPr/>
                <p:nvPr/>
              </p:nvSpPr>
              <p:spPr>
                <a:xfrm>
                  <a:off x="6563089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4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6759745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32"/>
                        <a:pt x="1475" y="1224"/>
                      </a:cubicBezTo>
                      <a:cubicBezTo>
                        <a:pt x="464" y="2315"/>
                        <a:pt x="0" y="3538"/>
                        <a:pt x="439" y="3953"/>
                      </a:cubicBezTo>
                      <a:cubicBezTo>
                        <a:pt x="540" y="4048"/>
                        <a:pt x="679" y="4093"/>
                        <a:pt x="845" y="4093"/>
                      </a:cubicBezTo>
                      <a:cubicBezTo>
                        <a:pt x="1409" y="4093"/>
                        <a:pt x="2289" y="3575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>
                  <a:off x="6563089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8"/>
                        <a:pt x="3639" y="2315"/>
                        <a:pt x="2628" y="1224"/>
                      </a:cubicBezTo>
                      <a:cubicBezTo>
                        <a:pt x="1617" y="132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1" name="Google Shape;1291;p38"/>
              <p:cNvGrpSpPr/>
              <p:nvPr/>
            </p:nvGrpSpPr>
            <p:grpSpPr>
              <a:xfrm>
                <a:off x="6563089" y="3280846"/>
                <a:ext cx="437297" cy="1412366"/>
                <a:chOff x="7849889" y="2811546"/>
                <a:chExt cx="437297" cy="1412366"/>
              </a:xfrm>
            </p:grpSpPr>
            <p:sp>
              <p:nvSpPr>
                <p:cNvPr id="1292" name="Google Shape;1292;p38"/>
                <p:cNvSpPr/>
                <p:nvPr/>
              </p:nvSpPr>
              <p:spPr>
                <a:xfrm>
                  <a:off x="7849889" y="3983975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91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1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8"/>
                <p:cNvSpPr/>
                <p:nvPr/>
              </p:nvSpPr>
              <p:spPr>
                <a:xfrm>
                  <a:off x="8004375" y="2811546"/>
                  <a:ext cx="112667" cy="29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5080" extrusionOk="0">
                      <a:moveTo>
                        <a:pt x="1082" y="0"/>
                      </a:moveTo>
                      <a:cubicBezTo>
                        <a:pt x="1082" y="0"/>
                        <a:pt x="3" y="1196"/>
                        <a:pt x="0" y="2664"/>
                      </a:cubicBezTo>
                      <a:lnTo>
                        <a:pt x="0" y="2683"/>
                      </a:lnTo>
                      <a:cubicBezTo>
                        <a:pt x="3" y="3279"/>
                        <a:pt x="86" y="3833"/>
                        <a:pt x="225" y="4278"/>
                      </a:cubicBezTo>
                      <a:cubicBezTo>
                        <a:pt x="449" y="4545"/>
                        <a:pt x="639" y="4819"/>
                        <a:pt x="789" y="5080"/>
                      </a:cubicBezTo>
                      <a:cubicBezTo>
                        <a:pt x="1294" y="4760"/>
                        <a:pt x="1838" y="3805"/>
                        <a:pt x="1881" y="2588"/>
                      </a:cubicBezTo>
                      <a:cubicBezTo>
                        <a:pt x="1921" y="1469"/>
                        <a:pt x="1398" y="486"/>
                        <a:pt x="1125" y="49"/>
                      </a:cubicBezTo>
                      <a:cubicBezTo>
                        <a:pt x="1097" y="19"/>
                        <a:pt x="1082" y="0"/>
                        <a:pt x="1082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8"/>
                <p:cNvSpPr/>
                <p:nvPr/>
              </p:nvSpPr>
              <p:spPr>
                <a:xfrm>
                  <a:off x="8086017" y="3983975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69"/>
                        <a:pt x="0" y="3546"/>
                        <a:pt x="227" y="4091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8"/>
                <p:cNvSpPr/>
                <p:nvPr/>
              </p:nvSpPr>
              <p:spPr>
                <a:xfrm>
                  <a:off x="8086017" y="3815765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5"/>
                        <a:pt x="3368" y="8"/>
                      </a:cubicBezTo>
                      <a:cubicBezTo>
                        <a:pt x="2868" y="143"/>
                        <a:pt x="1817" y="514"/>
                        <a:pt x="1085" y="1369"/>
                      </a:cubicBezTo>
                      <a:cubicBezTo>
                        <a:pt x="227" y="2371"/>
                        <a:pt x="0" y="3548"/>
                        <a:pt x="227" y="4091"/>
                      </a:cubicBezTo>
                      <a:cubicBezTo>
                        <a:pt x="793" y="4057"/>
                        <a:pt x="1641" y="3548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8"/>
                <p:cNvSpPr/>
                <p:nvPr/>
              </p:nvSpPr>
              <p:spPr>
                <a:xfrm>
                  <a:off x="7849889" y="3815765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8"/>
                        <a:pt x="2637" y="4057"/>
                        <a:pt x="3202" y="4091"/>
                      </a:cubicBezTo>
                      <a:cubicBezTo>
                        <a:pt x="3430" y="3548"/>
                        <a:pt x="3202" y="2371"/>
                        <a:pt x="2345" y="1369"/>
                      </a:cubicBezTo>
                      <a:cubicBezTo>
                        <a:pt x="1614" y="514"/>
                        <a:pt x="563" y="143"/>
                        <a:pt x="62" y="8"/>
                      </a:cubicBezTo>
                      <a:cubicBezTo>
                        <a:pt x="22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8"/>
                <p:cNvSpPr/>
                <p:nvPr/>
              </p:nvSpPr>
              <p:spPr>
                <a:xfrm>
                  <a:off x="8086017" y="3647848"/>
                  <a:ext cx="201170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8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0"/>
                        <a:pt x="1085" y="1367"/>
                      </a:cubicBezTo>
                      <a:cubicBezTo>
                        <a:pt x="227" y="2370"/>
                        <a:pt x="0" y="3546"/>
                        <a:pt x="227" y="4087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7849889" y="3647848"/>
                  <a:ext cx="201228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8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87"/>
                      </a:cubicBezTo>
                      <a:cubicBezTo>
                        <a:pt x="3430" y="3546"/>
                        <a:pt x="3202" y="2370"/>
                        <a:pt x="2345" y="1367"/>
                      </a:cubicBezTo>
                      <a:cubicBezTo>
                        <a:pt x="1614" y="510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>
                  <a:off x="8086017" y="3479696"/>
                  <a:ext cx="201170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0" extrusionOk="0">
                      <a:moveTo>
                        <a:pt x="3430" y="0"/>
                      </a:moveTo>
                      <a:cubicBezTo>
                        <a:pt x="3430" y="0"/>
                        <a:pt x="3408" y="3"/>
                        <a:pt x="3368" y="6"/>
                      </a:cubicBezTo>
                      <a:cubicBezTo>
                        <a:pt x="2868" y="141"/>
                        <a:pt x="1817" y="510"/>
                        <a:pt x="1085" y="1368"/>
                      </a:cubicBezTo>
                      <a:cubicBezTo>
                        <a:pt x="227" y="2369"/>
                        <a:pt x="0" y="3546"/>
                        <a:pt x="227" y="4090"/>
                      </a:cubicBezTo>
                      <a:cubicBezTo>
                        <a:pt x="793" y="4057"/>
                        <a:pt x="1641" y="3546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8"/>
                <p:cNvSpPr/>
                <p:nvPr/>
              </p:nvSpPr>
              <p:spPr>
                <a:xfrm>
                  <a:off x="7849889" y="3479696"/>
                  <a:ext cx="201228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0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6"/>
                        <a:pt x="2637" y="4057"/>
                        <a:pt x="3202" y="4090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0"/>
                        <a:pt x="563" y="141"/>
                        <a:pt x="62" y="6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8"/>
                <p:cNvSpPr/>
                <p:nvPr/>
              </p:nvSpPr>
              <p:spPr>
                <a:xfrm>
                  <a:off x="8086017" y="3311661"/>
                  <a:ext cx="201170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9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1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8"/>
                        <a:pt x="227" y="4088"/>
                      </a:cubicBezTo>
                      <a:cubicBezTo>
                        <a:pt x="793" y="4057"/>
                        <a:pt x="1641" y="3548"/>
                        <a:pt x="2397" y="2730"/>
                      </a:cubicBezTo>
                      <a:cubicBezTo>
                        <a:pt x="3408" y="1639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7849889" y="3311661"/>
                  <a:ext cx="201228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9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789" y="3548"/>
                        <a:pt x="2637" y="4057"/>
                        <a:pt x="3202" y="4088"/>
                      </a:cubicBezTo>
                      <a:cubicBezTo>
                        <a:pt x="3430" y="3548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8"/>
                <p:cNvSpPr/>
                <p:nvPr/>
              </p:nvSpPr>
              <p:spPr>
                <a:xfrm>
                  <a:off x="8086017" y="3143510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cubicBezTo>
                        <a:pt x="3430" y="1"/>
                        <a:pt x="3408" y="4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7"/>
                        <a:pt x="227" y="4091"/>
                      </a:cubicBezTo>
                      <a:cubicBezTo>
                        <a:pt x="793" y="4057"/>
                        <a:pt x="1641" y="3547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38"/>
                <p:cNvSpPr/>
                <p:nvPr/>
              </p:nvSpPr>
              <p:spPr>
                <a:xfrm>
                  <a:off x="7849889" y="3143510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7"/>
                        <a:pt x="2637" y="4057"/>
                        <a:pt x="3202" y="4091"/>
                      </a:cubicBezTo>
                      <a:cubicBezTo>
                        <a:pt x="3430" y="3547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4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8"/>
                <p:cNvSpPr/>
                <p:nvPr/>
              </p:nvSpPr>
              <p:spPr>
                <a:xfrm>
                  <a:off x="8086017" y="2975358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3"/>
                        <a:pt x="3368" y="10"/>
                      </a:cubicBezTo>
                      <a:cubicBezTo>
                        <a:pt x="2868" y="145"/>
                        <a:pt x="1817" y="514"/>
                        <a:pt x="1085" y="1371"/>
                      </a:cubicBezTo>
                      <a:cubicBezTo>
                        <a:pt x="227" y="2373"/>
                        <a:pt x="0" y="3547"/>
                        <a:pt x="227" y="4091"/>
                      </a:cubicBezTo>
                      <a:cubicBezTo>
                        <a:pt x="793" y="4060"/>
                        <a:pt x="1641" y="3547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38"/>
                <p:cNvSpPr/>
                <p:nvPr/>
              </p:nvSpPr>
              <p:spPr>
                <a:xfrm>
                  <a:off x="7849889" y="2975358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7"/>
                        <a:pt x="2637" y="4060"/>
                        <a:pt x="3202" y="4091"/>
                      </a:cubicBezTo>
                      <a:cubicBezTo>
                        <a:pt x="3430" y="3547"/>
                        <a:pt x="3202" y="2373"/>
                        <a:pt x="2345" y="1371"/>
                      </a:cubicBezTo>
                      <a:cubicBezTo>
                        <a:pt x="1614" y="514"/>
                        <a:pt x="563" y="145"/>
                        <a:pt x="62" y="10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E9CE130-4BC0-B2DA-4C56-47F4DCB9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797" y="2781986"/>
            <a:ext cx="2949900" cy="354000"/>
          </a:xfrm>
        </p:spPr>
        <p:txBody>
          <a:bodyPr/>
          <a:lstStyle/>
          <a:p>
            <a:r>
              <a:rPr lang="pt-BR" sz="4000" dirty="0"/>
              <a:t>Conclusão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liac Disease by Slidesgo">
  <a:themeElements>
    <a:clrScheme name="Simple Light">
      <a:dk1>
        <a:srgbClr val="F3F3F3"/>
      </a:dk1>
      <a:lt1>
        <a:srgbClr val="332533"/>
      </a:lt1>
      <a:dk2>
        <a:srgbClr val="3A1D09"/>
      </a:dk2>
      <a:lt2>
        <a:srgbClr val="723710"/>
      </a:lt2>
      <a:accent1>
        <a:srgbClr val="D15342"/>
      </a:accent1>
      <a:accent2>
        <a:srgbClr val="F25333"/>
      </a:accent2>
      <a:accent3>
        <a:srgbClr val="DB774F"/>
      </a:accent3>
      <a:accent4>
        <a:srgbClr val="EDC29F"/>
      </a:accent4>
      <a:accent5>
        <a:srgbClr val="FFDE55"/>
      </a:accent5>
      <a:accent6>
        <a:srgbClr val="FFC530"/>
      </a:accent6>
      <a:hlink>
        <a:srgbClr val="3325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93</Words>
  <Application>Microsoft Office PowerPoint</Application>
  <PresentationFormat>Apresentação na tela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Anton</vt:lpstr>
      <vt:lpstr>Oswald SemiBold</vt:lpstr>
      <vt:lpstr>Barlow Light</vt:lpstr>
      <vt:lpstr>Roboto Condensed Light</vt:lpstr>
      <vt:lpstr>Rokkitt Light</vt:lpstr>
      <vt:lpstr>Roboto Condensed</vt:lpstr>
      <vt:lpstr>Barlow</vt:lpstr>
      <vt:lpstr>Arial</vt:lpstr>
      <vt:lpstr>Roboto Slab Light</vt:lpstr>
      <vt:lpstr>Open Sans</vt:lpstr>
      <vt:lpstr>Celiac Disease by Slidesgo</vt:lpstr>
      <vt:lpstr>AniMundo</vt:lpstr>
      <vt:lpstr>Contexto</vt:lpstr>
      <vt:lpstr>Linha da Vida</vt:lpstr>
      <vt:lpstr>Linha da Vida</vt:lpstr>
      <vt:lpstr>Website</vt:lpstr>
      <vt:lpstr>Desafio</vt:lpstr>
      <vt:lpstr>Superação</vt:lpstr>
      <vt:lpstr>Agradecimentos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Fabio Kuriki</cp:lastModifiedBy>
  <cp:revision>11</cp:revision>
  <dcterms:modified xsi:type="dcterms:W3CDTF">2024-12-03T13:33:37Z</dcterms:modified>
</cp:coreProperties>
</file>