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F7ED4-3027-469C-2E89-A0D3A75AC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3500CC-B16B-499F-08B6-584251CBE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AE062-C6B9-9350-DBC0-A029C25C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48F25-C651-5FF3-5217-83A9B832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C1C24-AADF-836A-50E6-576CC7B6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59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AB9D-7062-8860-D8AC-52F687BD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A43F9E-A8E2-BACF-EB81-FEB7DB459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ECD01A-2C79-40BA-2D67-67D09276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657B07-A95E-BF75-8BD0-59DDEB13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B401A-36CE-1A1C-6AA3-55F1A389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06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83504-2928-7BF6-DB95-3A81E3D6A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F63954-E4C2-AD59-E095-FF969701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B53C2-8B85-4FB5-EA22-41EE2FF7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F9D22-14D3-C656-8C77-C09198EA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EF526E-DF26-9F9A-9849-C5253F31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88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E796-FCF6-78D3-6FF6-10ADCB72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4A7F2-A1D3-0EFD-75B8-826B8C41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383D1-1895-9973-F772-B16C3E18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AB37C-5381-245A-19F2-169B9F13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7C3242-21E9-2F54-E81A-8E23FBD1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E7814-B42D-3AE3-C56F-6A559AF4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281EE-A109-7E24-FCD0-D3204401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79CBA6-F2F0-A31C-D1D4-0E5CB334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6428D0-3955-2396-5907-5AB53741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3227C9-928C-2B1F-E59C-4B424AA5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11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69C09-6961-58FE-9288-6D0FB1C3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BA731-EDDC-0EAD-DCBC-C0C3FDD50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D32559-2F47-7CEF-382B-86F33F8E2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D42CF0-8239-046F-06F8-A40D8C67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219D4D-B738-978A-C72F-4F578C45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DA00D1-FE95-D3A9-2014-1EBB82DB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4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FC44B-A71D-7F32-0C2D-C44ECED4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76E62F-A74B-E3A9-998E-B1CF536D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96A297-3B83-280F-CB59-CFD43E144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104C21-6A5D-FB38-A9D1-339FC1435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363534-FDA9-ADB4-3B2A-0CDF8E77F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2DE3D1-74AD-9283-E300-7CA2FCD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B64503-4371-572A-6C36-57AD8643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C56977-4FE8-514C-2395-F9C9C32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F2E52-C898-AB09-7147-065529AB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EBFA58-F683-7B4E-3D36-4C404CCB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DCB4D8-50C7-C231-2DA5-7E4FAEF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FB191F-DD16-16CF-7C7B-15C7B838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4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A0DE72-2C27-02CC-B893-2F159804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E3E2F1-B194-4EE0-D851-8C3B2E88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8CD55B-85EE-FE65-6D1D-06913596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9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B621-4352-AE09-BF31-CDB816B6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D152A-7DD0-4558-7F9F-5FCDE343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806344-5E19-AABB-0FE7-ABC869CD3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04A1C-4067-455D-C8F1-291FF362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2886C8-4521-026A-0D83-1BB1E6D9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87E7E1-BD2B-564A-71F6-7A648DCC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11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0702D-F079-32E4-791E-248EA951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BB8C34-226C-5A57-5266-8031FF1BD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B2B60A-F21E-1F2A-93A8-D70BDEFDF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42D6B2-9BD4-EA2E-5B63-D301915B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273B73-2D0D-5D8F-DCA0-BCC8E14B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5A7ED5-2FF6-7E7F-DF69-52504E84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9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9658D1-1272-E3A3-1721-FF99FF98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461DF0-31CF-BDB8-14A0-8AD635B6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2A820-1E6D-2273-6450-F663DDCEA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FD02F-DF39-4B12-90AE-C7BE7D90C62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0C4B0-7EB3-84B9-97FB-B5113B1B6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577A99-0F39-DEFE-CAE7-B1CBFD44F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4755A-BE86-43CB-B6A2-992482356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5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6D777-1BBB-CA9F-7861-7C93152A4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/>
              <a:t>AniMundo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83BA0-CB50-42D8-E126-87625D54C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pt-BR"/>
              <a:t>Fabio Hideki Kuriki Cesare</a:t>
            </a:r>
          </a:p>
          <a:p>
            <a:r>
              <a:rPr lang="pt-BR"/>
              <a:t>RA: 01242037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m 4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74D3DDEF-2D6A-1557-F5A7-A740E283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82F07-5C42-51ED-8FE0-0B5E5673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Prazer, Fabio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64FEF5-4781-A1F2-A891-1CDD45CCD634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FC54CD-BB38-117E-7106-5D41E15D1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3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44AF1-2DD7-FA0F-1882-D4278923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F4A1C-3B31-754A-70EA-06E8EC90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72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064B7-891D-CD90-5ADB-60055A8D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56EBF-81E3-05F1-C35A-C48DF2355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3" y="1592825"/>
            <a:ext cx="9144000" cy="2949676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Em que momento da sua história (linha da vida) o interesse ou prazer por este tema despertou?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Como está inserido no seu dia a dia e por que você escolheu este tema?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Você deve demonstrar quais valores seus estão representados em seu desafio individual.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592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5E4F4-9FC3-2EA3-F719-28BCFB1C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Website (falar </a:t>
            </a:r>
            <a:r>
              <a:rPr lang="pt-BR" dirty="0" err="1"/>
              <a:t>códigoe</a:t>
            </a:r>
            <a:r>
              <a:rPr lang="pt-BR" dirty="0"/>
              <a:t> e parte visual)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50394-771A-D0DC-E653-ABFDB16F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7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DD22F-E977-754D-10EA-769066C68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C57D-3E95-0660-69F0-BAD09EA47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987" y="2458063"/>
            <a:ext cx="9144000" cy="1170037"/>
          </a:xfrm>
        </p:spPr>
        <p:txBody>
          <a:bodyPr>
            <a:noAutofit/>
          </a:bodyPr>
          <a:lstStyle/>
          <a:p>
            <a:pPr algn="l"/>
            <a:br>
              <a:rPr lang="pt-BR" sz="2400" dirty="0"/>
            </a:br>
            <a:r>
              <a:rPr lang="pt-BR" sz="2400" dirty="0"/>
              <a:t>Qual foi a maior dificuldade?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Qual foi a maior superação na realização desse desafio?</a:t>
            </a:r>
          </a:p>
        </p:txBody>
      </p:sp>
    </p:spTree>
    <p:extLst>
      <p:ext uri="{BB962C8B-B14F-4D97-AF65-F5344CB8AC3E}">
        <p14:creationId xmlns:p14="http://schemas.microsoft.com/office/powerpoint/2010/main" val="336483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B257A-4E13-73EA-18CB-724DBEEB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DAF1C-E8B6-C140-4D0B-B3CE1BC3F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0981"/>
            <a:ext cx="9144000" cy="1728019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Agradecimento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Há alguém que deva receber a sua gratidão por você ter conseguido chegar ao resultado final?</a:t>
            </a:r>
          </a:p>
        </p:txBody>
      </p:sp>
    </p:spTree>
    <p:extLst>
      <p:ext uri="{BB962C8B-B14F-4D97-AF65-F5344CB8AC3E}">
        <p14:creationId xmlns:p14="http://schemas.microsoft.com/office/powerpoint/2010/main" val="85592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EE105-92D2-4876-698B-7E49A558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20797-B445-2B85-371F-4586237B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939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114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AniMundo</vt:lpstr>
      <vt:lpstr>Prazer, Fabio</vt:lpstr>
      <vt:lpstr>Animações</vt:lpstr>
      <vt:lpstr>Em que momento da sua história (linha da vida) o interesse ou prazer por este tema despertou?  Como está inserido no seu dia a dia e por que você escolheu este tema?  Você deve demonstrar quais valores seus estão representados em seu desafio individual. </vt:lpstr>
      <vt:lpstr>Website (falar códigoe e parte visual)</vt:lpstr>
      <vt:lpstr> Qual foi a maior dificuldade?  Qual foi a maior superação na realização desse desafio?</vt:lpstr>
      <vt:lpstr>Agradecimento  Há alguém que deva receber a sua gratidão por você ter conseguido chegar ao resultado final?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Kuriki</dc:creator>
  <cp:lastModifiedBy>Fabio Kuriki</cp:lastModifiedBy>
  <cp:revision>5</cp:revision>
  <dcterms:created xsi:type="dcterms:W3CDTF">2024-12-02T04:29:44Z</dcterms:created>
  <dcterms:modified xsi:type="dcterms:W3CDTF">2024-12-02T05:09:00Z</dcterms:modified>
</cp:coreProperties>
</file>