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1" r:id="rId4"/>
    <p:sldId id="260" r:id="rId5"/>
    <p:sldId id="263" r:id="rId6"/>
    <p:sldId id="273" r:id="rId7"/>
    <p:sldId id="274" r:id="rId8"/>
    <p:sldId id="271" r:id="rId9"/>
    <p:sldId id="268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9EE1DF9-7E15-4023-9FEA-986695FA9627}">
          <p14:sldIdLst>
            <p14:sldId id="272"/>
            <p14:sldId id="264"/>
          </p14:sldIdLst>
        </p14:section>
        <p14:section name="Música 1" id="{87220E95-33A0-409F-A19F-8F83E53DD7F6}">
          <p14:sldIdLst>
            <p14:sldId id="261"/>
            <p14:sldId id="260"/>
            <p14:sldId id="263"/>
          </p14:sldIdLst>
        </p14:section>
        <p14:section name="Avisos" id="{09B521C5-CF18-4E29-925B-CF46216A6FBE}">
          <p14:sldIdLst>
            <p14:sldId id="273"/>
            <p14:sldId id="274"/>
            <p14:sldId id="271"/>
          </p14:sldIdLst>
        </p14:section>
        <p14:section name="Música 2" id="{E94A34A0-1FF9-4F3F-9A83-CDFAA87C39B1}">
          <p14:sldIdLst>
            <p14:sldId id="268"/>
            <p14:sldId id="269"/>
            <p14:sldId id="267"/>
          </p14:sldIdLst>
        </p14:section>
        <p14:section name="Fim" id="{58DCC11C-C936-4168-80C8-A3EBD242EC66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A0BF1-8364-4213-996D-1C74CD42A052}" v="405" dt="2021-05-12T18:25:4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enschel" userId="37709178190ded89" providerId="LiveId" clId="{1C7A0BF1-8364-4213-996D-1C74CD42A052}"/>
    <pc:docChg chg="undo custSel addSld delSld modSld sldOrd modMainMaster addSection modSection">
      <pc:chgData name="Matias Henschel" userId="37709178190ded89" providerId="LiveId" clId="{1C7A0BF1-8364-4213-996D-1C74CD42A052}" dt="2021-05-12T18:27:33.559" v="1376" actId="1076"/>
      <pc:docMkLst>
        <pc:docMk/>
      </pc:docMkLst>
      <pc:sldChg chg="modSp mod chgLayout">
        <pc:chgData name="Matias Henschel" userId="37709178190ded89" providerId="LiveId" clId="{1C7A0BF1-8364-4213-996D-1C74CD42A052}" dt="2021-05-04T22:28:05.542" v="415" actId="20577"/>
        <pc:sldMkLst>
          <pc:docMk/>
          <pc:sldMk cId="1504382305" sldId="260"/>
        </pc:sldMkLst>
        <pc:spChg chg="mod ord">
          <ac:chgData name="Matias Henschel" userId="37709178190ded89" providerId="LiveId" clId="{1C7A0BF1-8364-4213-996D-1C74CD42A052}" dt="2021-05-04T22:28:05.542" v="415" actId="20577"/>
          <ac:spMkLst>
            <pc:docMk/>
            <pc:sldMk cId="1504382305" sldId="260"/>
            <ac:spMk id="2" creationId="{ABCD4ABF-88B0-4090-B966-6BB321EC1D70}"/>
          </ac:spMkLst>
        </pc:spChg>
      </pc:sldChg>
      <pc:sldChg chg="addSp modSp mod chgLayout">
        <pc:chgData name="Matias Henschel" userId="37709178190ded89" providerId="LiveId" clId="{1C7A0BF1-8364-4213-996D-1C74CD42A052}" dt="2021-05-04T22:28:13.561" v="427" actId="20577"/>
        <pc:sldMkLst>
          <pc:docMk/>
          <pc:sldMk cId="2418641831" sldId="261"/>
        </pc:sldMkLst>
        <pc:spChg chg="mod ord">
          <ac:chgData name="Matias Henschel" userId="37709178190ded89" providerId="LiveId" clId="{1C7A0BF1-8364-4213-996D-1C74CD42A052}" dt="2021-05-04T22:27:46.199" v="409" actId="700"/>
          <ac:spMkLst>
            <pc:docMk/>
            <pc:sldMk cId="2418641831" sldId="261"/>
            <ac:spMk id="2" creationId="{A1D94505-3E16-40BA-AC55-F2CE0DCF42E3}"/>
          </ac:spMkLst>
        </pc:spChg>
        <pc:spChg chg="mod ord">
          <ac:chgData name="Matias Henschel" userId="37709178190ded89" providerId="LiveId" clId="{1C7A0BF1-8364-4213-996D-1C74CD42A052}" dt="2021-05-04T22:27:46.199" v="409" actId="700"/>
          <ac:spMkLst>
            <pc:docMk/>
            <pc:sldMk cId="2418641831" sldId="261"/>
            <ac:spMk id="3" creationId="{46740147-FEA0-44E4-928C-0911B43453B0}"/>
          </ac:spMkLst>
        </pc:spChg>
        <pc:spChg chg="add mod ord">
          <ac:chgData name="Matias Henschel" userId="37709178190ded89" providerId="LiveId" clId="{1C7A0BF1-8364-4213-996D-1C74CD42A052}" dt="2021-05-04T22:28:13.561" v="427" actId="20577"/>
          <ac:spMkLst>
            <pc:docMk/>
            <pc:sldMk cId="2418641831" sldId="261"/>
            <ac:spMk id="4" creationId="{023E6FD7-4BAD-4624-823A-E9ACFC6659EF}"/>
          </ac:spMkLst>
        </pc:spChg>
      </pc:sldChg>
      <pc:sldChg chg="addSp modSp del mod chgLayout">
        <pc:chgData name="Matias Henschel" userId="37709178190ded89" providerId="LiveId" clId="{1C7A0BF1-8364-4213-996D-1C74CD42A052}" dt="2021-05-04T22:28:23.657" v="431" actId="47"/>
        <pc:sldMkLst>
          <pc:docMk/>
          <pc:sldMk cId="772176074" sldId="265"/>
        </pc:sldMkLst>
        <pc:spChg chg="mod ord">
          <ac:chgData name="Matias Henschel" userId="37709178190ded89" providerId="LiveId" clId="{1C7A0BF1-8364-4213-996D-1C74CD42A052}" dt="2021-05-04T22:27:55.613" v="411" actId="700"/>
          <ac:spMkLst>
            <pc:docMk/>
            <pc:sldMk cId="772176074" sldId="265"/>
            <ac:spMk id="2" creationId="{A1D94505-3E16-40BA-AC55-F2CE0DCF42E3}"/>
          </ac:spMkLst>
        </pc:spChg>
        <pc:spChg chg="mod ord">
          <ac:chgData name="Matias Henschel" userId="37709178190ded89" providerId="LiveId" clId="{1C7A0BF1-8364-4213-996D-1C74CD42A052}" dt="2021-05-04T22:27:55.613" v="411" actId="700"/>
          <ac:spMkLst>
            <pc:docMk/>
            <pc:sldMk cId="772176074" sldId="265"/>
            <ac:spMk id="3" creationId="{46740147-FEA0-44E4-928C-0911B43453B0}"/>
          </ac:spMkLst>
        </pc:spChg>
        <pc:spChg chg="add mod ord">
          <ac:chgData name="Matias Henschel" userId="37709178190ded89" providerId="LiveId" clId="{1C7A0BF1-8364-4213-996D-1C74CD42A052}" dt="2021-05-04T22:27:55.613" v="411" actId="700"/>
          <ac:spMkLst>
            <pc:docMk/>
            <pc:sldMk cId="772176074" sldId="265"/>
            <ac:spMk id="4" creationId="{6573716C-CA6B-4069-8D05-D835F86D31CE}"/>
          </ac:spMkLst>
        </pc:spChg>
      </pc:sldChg>
      <pc:sldChg chg="del">
        <pc:chgData name="Matias Henschel" userId="37709178190ded89" providerId="LiveId" clId="{1C7A0BF1-8364-4213-996D-1C74CD42A052}" dt="2021-05-04T22:28:23.657" v="431" actId="47"/>
        <pc:sldMkLst>
          <pc:docMk/>
          <pc:sldMk cId="2550489345" sldId="266"/>
        </pc:sldMkLst>
      </pc:sldChg>
      <pc:sldChg chg="modSp add mod ord">
        <pc:chgData name="Matias Henschel" userId="37709178190ded89" providerId="LiveId" clId="{1C7A0BF1-8364-4213-996D-1C74CD42A052}" dt="2021-05-04T22:28:25.491" v="432" actId="20577"/>
        <pc:sldMkLst>
          <pc:docMk/>
          <pc:sldMk cId="3080751506" sldId="268"/>
        </pc:sldMkLst>
        <pc:spChg chg="mod">
          <ac:chgData name="Matias Henschel" userId="37709178190ded89" providerId="LiveId" clId="{1C7A0BF1-8364-4213-996D-1C74CD42A052}" dt="2021-05-04T22:28:25.491" v="432" actId="20577"/>
          <ac:spMkLst>
            <pc:docMk/>
            <pc:sldMk cId="3080751506" sldId="268"/>
            <ac:spMk id="3" creationId="{46740147-FEA0-44E4-928C-0911B43453B0}"/>
          </ac:spMkLst>
        </pc:spChg>
      </pc:sldChg>
      <pc:sldChg chg="add ord replId">
        <pc:chgData name="Matias Henschel" userId="37709178190ded89" providerId="LiveId" clId="{1C7A0BF1-8364-4213-996D-1C74CD42A052}" dt="2021-05-04T22:28:22.045" v="430"/>
        <pc:sldMkLst>
          <pc:docMk/>
          <pc:sldMk cId="3718305475" sldId="269"/>
        </pc:sldMkLst>
      </pc:sldChg>
      <pc:sldChg chg="modSp add mod modClrScheme chgLayout">
        <pc:chgData name="Matias Henschel" userId="37709178190ded89" providerId="LiveId" clId="{1C7A0BF1-8364-4213-996D-1C74CD42A052}" dt="2021-05-12T18:23:51.527" v="1355" actId="20577"/>
        <pc:sldMkLst>
          <pc:docMk/>
          <pc:sldMk cId="1067716555" sldId="270"/>
        </pc:sldMkLst>
        <pc:spChg chg="mod ord">
          <ac:chgData name="Matias Henschel" userId="37709178190ded89" providerId="LiveId" clId="{1C7A0BF1-8364-4213-996D-1C74CD42A052}" dt="2021-05-12T18:23:51.527" v="1355" actId="20577"/>
          <ac:spMkLst>
            <pc:docMk/>
            <pc:sldMk cId="1067716555" sldId="270"/>
            <ac:spMk id="2" creationId="{ABCD4ABF-88B0-4090-B966-6BB321EC1D70}"/>
          </ac:spMkLst>
        </pc:spChg>
      </pc:sldChg>
      <pc:sldChg chg="new">
        <pc:chgData name="Matias Henschel" userId="37709178190ded89" providerId="LiveId" clId="{1C7A0BF1-8364-4213-996D-1C74CD42A052}" dt="2021-05-05T23:16:45.462" v="440" actId="680"/>
        <pc:sldMkLst>
          <pc:docMk/>
          <pc:sldMk cId="273237045" sldId="271"/>
        </pc:sldMkLst>
      </pc:sldChg>
      <pc:sldChg chg="add del replId">
        <pc:chgData name="Matias Henschel" userId="37709178190ded89" providerId="LiveId" clId="{1C7A0BF1-8364-4213-996D-1C74CD42A052}" dt="2021-05-05T23:16:35.370" v="437" actId="47"/>
        <pc:sldMkLst>
          <pc:docMk/>
          <pc:sldMk cId="617689152" sldId="271"/>
        </pc:sldMkLst>
      </pc:sldChg>
      <pc:sldChg chg="addSp delSp modSp new mod modClrScheme chgLayout">
        <pc:chgData name="Matias Henschel" userId="37709178190ded89" providerId="LiveId" clId="{1C7A0BF1-8364-4213-996D-1C74CD42A052}" dt="2021-05-12T18:10:36.471" v="1305" actId="313"/>
        <pc:sldMkLst>
          <pc:docMk/>
          <pc:sldMk cId="4079016883" sldId="272"/>
        </pc:sldMkLst>
        <pc:spChg chg="del">
          <ac:chgData name="Matias Henschel" userId="37709178190ded89" providerId="LiveId" clId="{1C7A0BF1-8364-4213-996D-1C74CD42A052}" dt="2021-05-05T23:27:13.181" v="565" actId="700"/>
          <ac:spMkLst>
            <pc:docMk/>
            <pc:sldMk cId="4079016883" sldId="272"/>
            <ac:spMk id="2" creationId="{497FFCBE-266F-4453-9A72-252D15C39745}"/>
          </ac:spMkLst>
        </pc:spChg>
        <pc:spChg chg="del mod ord">
          <ac:chgData name="Matias Henschel" userId="37709178190ded89" providerId="LiveId" clId="{1C7A0BF1-8364-4213-996D-1C74CD42A052}" dt="2021-05-05T23:27:13.181" v="565" actId="700"/>
          <ac:spMkLst>
            <pc:docMk/>
            <pc:sldMk cId="4079016883" sldId="272"/>
            <ac:spMk id="3" creationId="{EB17C301-3565-4650-B270-C4E0326EC67C}"/>
          </ac:spMkLst>
        </pc:spChg>
        <pc:spChg chg="del mod ord">
          <ac:chgData name="Matias Henschel" userId="37709178190ded89" providerId="LiveId" clId="{1C7A0BF1-8364-4213-996D-1C74CD42A052}" dt="2021-05-05T23:27:13.181" v="565" actId="700"/>
          <ac:spMkLst>
            <pc:docMk/>
            <pc:sldMk cId="4079016883" sldId="272"/>
            <ac:spMk id="4" creationId="{158E9602-6AEB-4D69-AE22-B1DD2B944E35}"/>
          </ac:spMkLst>
        </pc:spChg>
        <pc:spChg chg="add mod ord">
          <ac:chgData name="Matias Henschel" userId="37709178190ded89" providerId="LiveId" clId="{1C7A0BF1-8364-4213-996D-1C74CD42A052}" dt="2021-05-05T23:27:19.023" v="590" actId="20577"/>
          <ac:spMkLst>
            <pc:docMk/>
            <pc:sldMk cId="4079016883" sldId="272"/>
            <ac:spMk id="5" creationId="{0D6C1F47-4383-4B7F-901E-5728B9BE9B4D}"/>
          </ac:spMkLst>
        </pc:spChg>
        <pc:spChg chg="add mod ord">
          <ac:chgData name="Matias Henschel" userId="37709178190ded89" providerId="LiveId" clId="{1C7A0BF1-8364-4213-996D-1C74CD42A052}" dt="2021-05-12T18:10:36.471" v="1305" actId="313"/>
          <ac:spMkLst>
            <pc:docMk/>
            <pc:sldMk cId="4079016883" sldId="272"/>
            <ac:spMk id="6" creationId="{375C3DBF-3786-4ABE-BB65-43051AABF21E}"/>
          </ac:spMkLst>
        </pc:spChg>
      </pc:sldChg>
      <pc:sldChg chg="modSp new mod">
        <pc:chgData name="Matias Henschel" userId="37709178190ded89" providerId="LiveId" clId="{1C7A0BF1-8364-4213-996D-1C74CD42A052}" dt="2021-05-05T23:37:12.732" v="1022" actId="20577"/>
        <pc:sldMkLst>
          <pc:docMk/>
          <pc:sldMk cId="2255187441" sldId="273"/>
        </pc:sldMkLst>
        <pc:spChg chg="mod">
          <ac:chgData name="Matias Henschel" userId="37709178190ded89" providerId="LiveId" clId="{1C7A0BF1-8364-4213-996D-1C74CD42A052}" dt="2021-05-05T23:37:12.732" v="1022" actId="20577"/>
          <ac:spMkLst>
            <pc:docMk/>
            <pc:sldMk cId="2255187441" sldId="273"/>
            <ac:spMk id="2" creationId="{580CE2BC-D770-4CA5-832E-3E2D88401E20}"/>
          </ac:spMkLst>
        </pc:spChg>
        <pc:spChg chg="mod">
          <ac:chgData name="Matias Henschel" userId="37709178190ded89" providerId="LiveId" clId="{1C7A0BF1-8364-4213-996D-1C74CD42A052}" dt="2021-05-05T23:36:52.129" v="953" actId="20577"/>
          <ac:spMkLst>
            <pc:docMk/>
            <pc:sldMk cId="2255187441" sldId="273"/>
            <ac:spMk id="3" creationId="{E795C89D-47A4-4F78-A48A-D289DBAF6653}"/>
          </ac:spMkLst>
        </pc:spChg>
      </pc:sldChg>
      <pc:sldChg chg="addSp delSp modSp new mod modClrScheme chgLayout">
        <pc:chgData name="Matias Henschel" userId="37709178190ded89" providerId="LiveId" clId="{1C7A0BF1-8364-4213-996D-1C74CD42A052}" dt="2021-05-10T22:05:10.651" v="1269" actId="700"/>
        <pc:sldMkLst>
          <pc:docMk/>
          <pc:sldMk cId="1405269615" sldId="274"/>
        </pc:sldMkLst>
        <pc:spChg chg="mod ord">
          <ac:chgData name="Matias Henschel" userId="37709178190ded89" providerId="LiveId" clId="{1C7A0BF1-8364-4213-996D-1C74CD42A052}" dt="2021-05-10T22:05:10.651" v="1269" actId="700"/>
          <ac:spMkLst>
            <pc:docMk/>
            <pc:sldMk cId="1405269615" sldId="274"/>
            <ac:spMk id="2" creationId="{E55ACC39-00B4-4D99-914E-F6CAF3E46F21}"/>
          </ac:spMkLst>
        </pc:spChg>
        <pc:spChg chg="del">
          <ac:chgData name="Matias Henschel" userId="37709178190ded89" providerId="LiveId" clId="{1C7A0BF1-8364-4213-996D-1C74CD42A052}" dt="2021-05-05T23:52:18.558" v="1267" actId="22"/>
          <ac:spMkLst>
            <pc:docMk/>
            <pc:sldMk cId="1405269615" sldId="274"/>
            <ac:spMk id="3" creationId="{C4166A75-8BFB-49CB-8E3E-12222719D8DC}"/>
          </ac:spMkLst>
        </pc:spChg>
        <pc:spChg chg="mod ord">
          <ac:chgData name="Matias Henschel" userId="37709178190ded89" providerId="LiveId" clId="{1C7A0BF1-8364-4213-996D-1C74CD42A052}" dt="2021-05-10T22:05:10.651" v="1269" actId="700"/>
          <ac:spMkLst>
            <pc:docMk/>
            <pc:sldMk cId="1405269615" sldId="274"/>
            <ac:spMk id="4" creationId="{2D81E1A7-9100-4872-9B55-77F6140129C2}"/>
          </ac:spMkLst>
        </pc:spChg>
        <pc:picChg chg="add mod ord modCrop">
          <ac:chgData name="Matias Henschel" userId="37709178190ded89" providerId="LiveId" clId="{1C7A0BF1-8364-4213-996D-1C74CD42A052}" dt="2021-05-10T22:05:10.651" v="1269" actId="700"/>
          <ac:picMkLst>
            <pc:docMk/>
            <pc:sldMk cId="1405269615" sldId="274"/>
            <ac:picMk id="6" creationId="{05D6236C-8F5B-4998-A2BC-3698E6D65EE5}"/>
          </ac:picMkLst>
        </pc:picChg>
      </pc:sldChg>
      <pc:sldChg chg="addSp delSp modSp new del mod">
        <pc:chgData name="Matias Henschel" userId="37709178190ded89" providerId="LiveId" clId="{1C7A0BF1-8364-4213-996D-1C74CD42A052}" dt="2021-05-05T23:50:55.587" v="1159" actId="47"/>
        <pc:sldMkLst>
          <pc:docMk/>
          <pc:sldMk cId="2862726105" sldId="274"/>
        </pc:sldMkLst>
        <pc:spChg chg="mod">
          <ac:chgData name="Matias Henschel" userId="37709178190ded89" providerId="LiveId" clId="{1C7A0BF1-8364-4213-996D-1C74CD42A052}" dt="2021-05-05T23:37:41.469" v="1057" actId="20577"/>
          <ac:spMkLst>
            <pc:docMk/>
            <pc:sldMk cId="2862726105" sldId="274"/>
            <ac:spMk id="3" creationId="{B205EC9B-E807-4D29-AF35-F9A2A29D70A8}"/>
          </ac:spMkLst>
        </pc:spChg>
        <pc:spChg chg="add del mod">
          <ac:chgData name="Matias Henschel" userId="37709178190ded89" providerId="LiveId" clId="{1C7A0BF1-8364-4213-996D-1C74CD42A052}" dt="2021-05-05T23:48:02.615" v="1112" actId="22"/>
          <ac:spMkLst>
            <pc:docMk/>
            <pc:sldMk cId="2862726105" sldId="274"/>
            <ac:spMk id="4" creationId="{B4C54DE4-42D4-4F28-B897-E0A9D9350E17}"/>
          </ac:spMkLst>
        </pc:spChg>
        <pc:picChg chg="add del mod">
          <ac:chgData name="Matias Henschel" userId="37709178190ded89" providerId="LiveId" clId="{1C7A0BF1-8364-4213-996D-1C74CD42A052}" dt="2021-05-05T23:38:23.486" v="1059"/>
          <ac:picMkLst>
            <pc:docMk/>
            <pc:sldMk cId="2862726105" sldId="274"/>
            <ac:picMk id="6" creationId="{5916C67C-C657-4595-8F0F-B68C4293066E}"/>
          </ac:picMkLst>
        </pc:picChg>
        <pc:picChg chg="add del mod">
          <ac:chgData name="Matias Henschel" userId="37709178190ded89" providerId="LiveId" clId="{1C7A0BF1-8364-4213-996D-1C74CD42A052}" dt="2021-05-05T23:40:13.900" v="1067"/>
          <ac:picMkLst>
            <pc:docMk/>
            <pc:sldMk cId="2862726105" sldId="274"/>
            <ac:picMk id="8" creationId="{2A29DB8A-570D-4EF4-9FEB-5CD6C2B861F9}"/>
          </ac:picMkLst>
        </pc:picChg>
        <pc:picChg chg="add del mod">
          <ac:chgData name="Matias Henschel" userId="37709178190ded89" providerId="LiveId" clId="{1C7A0BF1-8364-4213-996D-1C74CD42A052}" dt="2021-05-05T23:43:42.257" v="1095"/>
          <ac:picMkLst>
            <pc:docMk/>
            <pc:sldMk cId="2862726105" sldId="274"/>
            <ac:picMk id="9" creationId="{1AA89D23-A923-4149-8559-374F840D2A2E}"/>
          </ac:picMkLst>
        </pc:picChg>
        <pc:picChg chg="add del mod">
          <ac:chgData name="Matias Henschel" userId="37709178190ded89" providerId="LiveId" clId="{1C7A0BF1-8364-4213-996D-1C74CD42A052}" dt="2021-05-05T23:44:22.167" v="1097"/>
          <ac:picMkLst>
            <pc:docMk/>
            <pc:sldMk cId="2862726105" sldId="274"/>
            <ac:picMk id="11" creationId="{0A84BAEC-2E39-4202-966A-585590E9939A}"/>
          </ac:picMkLst>
        </pc:picChg>
        <pc:picChg chg="add del mod modCrop">
          <ac:chgData name="Matias Henschel" userId="37709178190ded89" providerId="LiveId" clId="{1C7A0BF1-8364-4213-996D-1C74CD42A052}" dt="2021-05-05T23:45:34.070" v="1108"/>
          <ac:picMkLst>
            <pc:docMk/>
            <pc:sldMk cId="2862726105" sldId="274"/>
            <ac:picMk id="13" creationId="{6E5C097A-D3A4-4987-9479-BEEE503AB10E}"/>
          </ac:picMkLst>
        </pc:picChg>
        <pc:picChg chg="add del mod">
          <ac:chgData name="Matias Henschel" userId="37709178190ded89" providerId="LiveId" clId="{1C7A0BF1-8364-4213-996D-1C74CD42A052}" dt="2021-05-05T23:46:20.340" v="1110"/>
          <ac:picMkLst>
            <pc:docMk/>
            <pc:sldMk cId="2862726105" sldId="274"/>
            <ac:picMk id="15" creationId="{3D603CB5-EB1A-4CF5-9567-BCEEE4E0D96F}"/>
          </ac:picMkLst>
        </pc:picChg>
        <pc:picChg chg="add del mod ord">
          <ac:chgData name="Matias Henschel" userId="37709178190ded89" providerId="LiveId" clId="{1C7A0BF1-8364-4213-996D-1C74CD42A052}" dt="2021-05-05T23:48:02.615" v="1112" actId="22"/>
          <ac:picMkLst>
            <pc:docMk/>
            <pc:sldMk cId="2862726105" sldId="274"/>
            <ac:picMk id="17" creationId="{579C2893-72A4-4428-A009-AC7B1241E159}"/>
          </ac:picMkLst>
        </pc:picChg>
      </pc:sldChg>
      <pc:sldChg chg="new del">
        <pc:chgData name="Matias Henschel" userId="37709178190ded89" providerId="LiveId" clId="{1C7A0BF1-8364-4213-996D-1C74CD42A052}" dt="2021-05-05T23:50:56.750" v="1160" actId="47"/>
        <pc:sldMkLst>
          <pc:docMk/>
          <pc:sldMk cId="1904001051" sldId="275"/>
        </pc:sldMkLst>
      </pc:sldChg>
      <pc:sldChg chg="addSp delSp modSp new del mod modClrScheme chgLayout">
        <pc:chgData name="Matias Henschel" userId="37709178190ded89" providerId="LiveId" clId="{1C7A0BF1-8364-4213-996D-1C74CD42A052}" dt="2021-05-10T22:05:25.386" v="1272" actId="47"/>
        <pc:sldMkLst>
          <pc:docMk/>
          <pc:sldMk cId="4037599913" sldId="275"/>
        </pc:sldMkLst>
        <pc:spChg chg="del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2" creationId="{FAB3F69C-50EE-4B99-BA07-3EDE37EFB21D}"/>
          </ac:spMkLst>
        </pc:spChg>
        <pc:spChg chg="del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3" creationId="{9D01D361-6475-41BF-83F1-9F345E76116B}"/>
          </ac:spMkLst>
        </pc:spChg>
        <pc:spChg chg="add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4" creationId="{031CE81B-374B-496E-BDB7-14E0B1F68852}"/>
          </ac:spMkLst>
        </pc:spChg>
        <pc:spChg chg="add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5" creationId="{66471C75-49DE-48C3-B9CD-6AF34879D452}"/>
          </ac:spMkLst>
        </pc:spChg>
        <pc:spChg chg="add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6" creationId="{AF53625B-E52B-41DD-A801-C6D9C6EA9C5C}"/>
          </ac:spMkLst>
        </pc:spChg>
      </pc:sldChg>
      <pc:sldMasterChg chg="addSp delSp modSp mod setBg addSldLayout modSldLayout sldLayoutOrd">
        <pc:chgData name="Matias Henschel" userId="37709178190ded89" providerId="LiveId" clId="{1C7A0BF1-8364-4213-996D-1C74CD42A052}" dt="2021-05-12T18:27:33.559" v="1376" actId="1076"/>
        <pc:sldMasterMkLst>
          <pc:docMk/>
          <pc:sldMasterMk cId="1687895590" sldId="2147483648"/>
        </pc:sldMasterMkLst>
        <pc:spChg chg="mod">
          <ac:chgData name="Matias Henschel" userId="37709178190ded89" providerId="LiveId" clId="{1C7A0BF1-8364-4213-996D-1C74CD42A052}" dt="2021-05-04T22:27:07.580" v="408" actId="242"/>
          <ac:spMkLst>
            <pc:docMk/>
            <pc:sldMasterMk cId="1687895590" sldId="2147483648"/>
            <ac:spMk id="2" creationId="{1E361B9F-7582-4A9D-A5B0-1153E5B8ED6D}"/>
          </ac:spMkLst>
        </pc:spChg>
        <pc:spChg chg="add del mod">
          <ac:chgData name="Matias Henschel" userId="37709178190ded89" providerId="LiveId" clId="{1C7A0BF1-8364-4213-996D-1C74CD42A052}" dt="2021-05-04T22:26:18.790" v="398" actId="478"/>
          <ac:spMkLst>
            <pc:docMk/>
            <pc:sldMasterMk cId="1687895590" sldId="2147483648"/>
            <ac:spMk id="7" creationId="{C7B71037-2575-4DBD-8639-94AFB8F506D4}"/>
          </ac:spMkLst>
        </pc:spChg>
        <pc:spChg chg="add del mod">
          <ac:chgData name="Matias Henschel" userId="37709178190ded89" providerId="LiveId" clId="{1C7A0BF1-8364-4213-996D-1C74CD42A052}" dt="2021-05-04T22:27:04.750" v="407" actId="478"/>
          <ac:spMkLst>
            <pc:docMk/>
            <pc:sldMasterMk cId="1687895590" sldId="2147483648"/>
            <ac:spMk id="9" creationId="{69D466B6-9A41-445A-9263-6674073FAAA4}"/>
          </ac:spMkLst>
        </pc:spChg>
        <pc:picChg chg="add del mod">
          <ac:chgData name="Matias Henschel" userId="37709178190ded89" providerId="LiveId" clId="{1C7A0BF1-8364-4213-996D-1C74CD42A052}" dt="2021-05-05T23:25:28.759" v="526" actId="21"/>
          <ac:picMkLst>
            <pc:docMk/>
            <pc:sldMasterMk cId="1687895590" sldId="2147483648"/>
            <ac:picMk id="4" creationId="{0DA935C3-D3D1-4495-8BED-2A116233A8C2}"/>
          </ac:picMkLst>
        </pc:picChg>
        <pc:picChg chg="add del mod">
          <ac:chgData name="Matias Henschel" userId="37709178190ded89" providerId="LiveId" clId="{1C7A0BF1-8364-4213-996D-1C74CD42A052}" dt="2021-05-05T23:42:06.224" v="1079" actId="21"/>
          <ac:picMkLst>
            <pc:docMk/>
            <pc:sldMasterMk cId="1687895590" sldId="2147483648"/>
            <ac:picMk id="5" creationId="{F757C50C-420A-4FD7-B32A-AD42D7528FF5}"/>
          </ac:picMkLst>
        </pc:picChg>
        <pc:picChg chg="add del mod">
          <ac:chgData name="Matias Henschel" userId="37709178190ded89" providerId="LiveId" clId="{1C7A0BF1-8364-4213-996D-1C74CD42A052}" dt="2021-05-05T23:25:18.717" v="524" actId="21"/>
          <ac:picMkLst>
            <pc:docMk/>
            <pc:sldMasterMk cId="1687895590" sldId="2147483648"/>
            <ac:picMk id="8" creationId="{6DB1E47A-6FAA-4116-83DE-F38EA71BC623}"/>
          </ac:picMkLst>
        </pc:picChg>
        <pc:sldLayoutChg chg="addSp delSp modSp mod">
          <pc:chgData name="Matias Henschel" userId="37709178190ded89" providerId="LiveId" clId="{1C7A0BF1-8364-4213-996D-1C74CD42A052}" dt="2021-05-05T23:42:19.107" v="1084" actId="167"/>
          <pc:sldLayoutMkLst>
            <pc:docMk/>
            <pc:sldMasterMk cId="1687895590" sldId="2147483648"/>
            <pc:sldLayoutMk cId="3971045923" sldId="2147483649"/>
          </pc:sldLayoutMkLst>
          <pc:spChg chg="mod">
            <ac:chgData name="Matias Henschel" userId="37709178190ded89" providerId="LiveId" clId="{1C7A0BF1-8364-4213-996D-1C74CD42A052}" dt="2021-05-04T22:23:19.207" v="237" actId="1036"/>
            <ac:spMkLst>
              <pc:docMk/>
              <pc:sldMasterMk cId="1687895590" sldId="2147483648"/>
              <pc:sldLayoutMk cId="3971045923" sldId="2147483649"/>
              <ac:spMk id="10" creationId="{EF79AADB-7B2C-4E5B-B34F-DACC11D3A63F}"/>
            </ac:spMkLst>
          </pc:spChg>
          <pc:spChg chg="mod">
            <ac:chgData name="Matias Henschel" userId="37709178190ded89" providerId="LiveId" clId="{1C7A0BF1-8364-4213-996D-1C74CD42A052}" dt="2021-05-04T22:23:19.207" v="237" actId="1036"/>
            <ac:spMkLst>
              <pc:docMk/>
              <pc:sldMasterMk cId="1687895590" sldId="2147483648"/>
              <pc:sldLayoutMk cId="3971045923" sldId="2147483649"/>
              <ac:spMk id="12" creationId="{310CDC78-0A94-41D3-A856-023835D22F78}"/>
            </ac:spMkLst>
          </pc:spChg>
          <pc:spChg chg="add del mod">
            <ac:chgData name="Matias Henschel" userId="37709178190ded89" providerId="LiveId" clId="{1C7A0BF1-8364-4213-996D-1C74CD42A052}" dt="2021-05-04T22:25:57.202" v="395" actId="478"/>
            <ac:spMkLst>
              <pc:docMk/>
              <pc:sldMasterMk cId="1687895590" sldId="2147483648"/>
              <pc:sldLayoutMk cId="3971045923" sldId="2147483649"/>
              <ac:spMk id="14" creationId="{79EF8CE0-0027-473D-B8F8-EE143B5857CC}"/>
            </ac:spMkLst>
          </pc:spChg>
          <pc:spChg chg="add del">
            <ac:chgData name="Matias Henschel" userId="37709178190ded89" providerId="LiveId" clId="{1C7A0BF1-8364-4213-996D-1C74CD42A052}" dt="2021-05-04T22:24:37.958" v="380" actId="11529"/>
            <ac:spMkLst>
              <pc:docMk/>
              <pc:sldMasterMk cId="1687895590" sldId="2147483648"/>
              <pc:sldLayoutMk cId="3971045923" sldId="2147483649"/>
              <ac:spMk id="15" creationId="{E5D28984-B195-4B6C-A836-77876C22CB1C}"/>
            </ac:spMkLst>
          </pc:spChg>
          <pc:spChg chg="add mod ord">
            <ac:chgData name="Matias Henschel" userId="37709178190ded89" providerId="LiveId" clId="{1C7A0BF1-8364-4213-996D-1C74CD42A052}" dt="2021-05-04T22:26:02.033" v="396" actId="14100"/>
            <ac:spMkLst>
              <pc:docMk/>
              <pc:sldMasterMk cId="1687895590" sldId="2147483648"/>
              <pc:sldLayoutMk cId="3971045923" sldId="2147483649"/>
              <ac:spMk id="16" creationId="{D53B3748-03B8-48B2-B89C-1442B2422339}"/>
            </ac:spMkLst>
          </pc:spChg>
          <pc:picChg chg="add mod ord">
            <ac:chgData name="Matias Henschel" userId="37709178190ded89" providerId="LiveId" clId="{1C7A0BF1-8364-4213-996D-1C74CD42A052}" dt="2021-05-05T23:42:19.107" v="1084" actId="167"/>
            <ac:picMkLst>
              <pc:docMk/>
              <pc:sldMasterMk cId="1687895590" sldId="2147483648"/>
              <pc:sldLayoutMk cId="3971045923" sldId="2147483649"/>
              <ac:picMk id="5" creationId="{1CC7382A-C3B2-45E9-8AA0-68D480B1B183}"/>
            </ac:picMkLst>
          </pc:picChg>
          <pc:picChg chg="add del mod">
            <ac:chgData name="Matias Henschel" userId="37709178190ded89" providerId="LiveId" clId="{1C7A0BF1-8364-4213-996D-1C74CD42A052}" dt="2021-05-04T22:26:20.959" v="399" actId="21"/>
            <ac:picMkLst>
              <pc:docMk/>
              <pc:sldMasterMk cId="1687895590" sldId="2147483648"/>
              <pc:sldLayoutMk cId="3971045923" sldId="2147483649"/>
              <ac:picMk id="13" creationId="{D458C7B8-CE1E-4830-89C4-ED5B4FA608DF}"/>
            </ac:picMkLst>
          </pc:picChg>
        </pc:sldLayoutChg>
        <pc:sldLayoutChg chg="addSp delSp modSp mod">
          <pc:chgData name="Matias Henschel" userId="37709178190ded89" providerId="LiveId" clId="{1C7A0BF1-8364-4213-996D-1C74CD42A052}" dt="2021-05-05T23:42:16.415" v="1083" actId="167"/>
          <pc:sldLayoutMkLst>
            <pc:docMk/>
            <pc:sldMasterMk cId="1687895590" sldId="2147483648"/>
            <pc:sldLayoutMk cId="652272625" sldId="2147483650"/>
          </pc:sldLayoutMkLst>
          <pc:spChg chg="mod">
            <ac:chgData name="Matias Henschel" userId="37709178190ded89" providerId="LiveId" clId="{1C7A0BF1-8364-4213-996D-1C74CD42A052}" dt="2021-05-04T22:22:29.847" v="221" actId="1076"/>
            <ac:spMkLst>
              <pc:docMk/>
              <pc:sldMasterMk cId="1687895590" sldId="2147483648"/>
              <pc:sldLayoutMk cId="652272625" sldId="2147483650"/>
              <ac:spMk id="4" creationId="{BE0D3198-71EA-4DA6-886C-789247E56091}"/>
            </ac:spMkLst>
          </pc:spChg>
          <pc:picChg chg="add del mod">
            <ac:chgData name="Matias Henschel" userId="37709178190ded89" providerId="LiveId" clId="{1C7A0BF1-8364-4213-996D-1C74CD42A052}" dt="2021-05-04T22:26:22.418" v="400" actId="478"/>
            <ac:picMkLst>
              <pc:docMk/>
              <pc:sldMasterMk cId="1687895590" sldId="2147483648"/>
              <pc:sldLayoutMk cId="652272625" sldId="2147483650"/>
              <ac:picMk id="3" creationId="{0D78CB4A-B43A-4C21-8C51-C6713B5E3B06}"/>
            </ac:picMkLst>
          </pc:picChg>
          <pc:picChg chg="add mod ord">
            <ac:chgData name="Matias Henschel" userId="37709178190ded89" providerId="LiveId" clId="{1C7A0BF1-8364-4213-996D-1C74CD42A052}" dt="2021-05-05T23:42:16.415" v="1083" actId="167"/>
            <ac:picMkLst>
              <pc:docMk/>
              <pc:sldMasterMk cId="1687895590" sldId="2147483648"/>
              <pc:sldLayoutMk cId="652272625" sldId="2147483650"/>
              <ac:picMk id="3" creationId="{95250F4E-C8C9-4202-BB62-BFD1838CF29D}"/>
            </ac:picMkLst>
          </pc:picChg>
        </pc:sldLayoutChg>
        <pc:sldLayoutChg chg="addSp delSp modSp mod ord">
          <pc:chgData name="Matias Henschel" userId="37709178190ded89" providerId="LiveId" clId="{1C7A0BF1-8364-4213-996D-1C74CD42A052}" dt="2021-05-05T23:25:31.676" v="528"/>
          <pc:sldLayoutMkLst>
            <pc:docMk/>
            <pc:sldMasterMk cId="1687895590" sldId="2147483648"/>
            <pc:sldLayoutMk cId="3622429072" sldId="2147483651"/>
          </pc:sldLayoutMkLst>
          <pc:picChg chg="add mod">
            <ac:chgData name="Matias Henschel" userId="37709178190ded89" providerId="LiveId" clId="{1C7A0BF1-8364-4213-996D-1C74CD42A052}" dt="2021-05-05T23:25:31.676" v="528"/>
            <ac:picMkLst>
              <pc:docMk/>
              <pc:sldMasterMk cId="1687895590" sldId="2147483648"/>
              <pc:sldLayoutMk cId="3622429072" sldId="2147483651"/>
              <ac:picMk id="2" creationId="{DF33925F-0F8C-4124-BE91-2D86BC6E5E7E}"/>
            </ac:picMkLst>
          </pc:picChg>
          <pc:picChg chg="add del mod">
            <ac:chgData name="Matias Henschel" userId="37709178190ded89" providerId="LiveId" clId="{1C7A0BF1-8364-4213-996D-1C74CD42A052}" dt="2021-05-04T22:26:23.890" v="401" actId="478"/>
            <ac:picMkLst>
              <pc:docMk/>
              <pc:sldMasterMk cId="1687895590" sldId="2147483648"/>
              <pc:sldLayoutMk cId="3622429072" sldId="2147483651"/>
              <ac:picMk id="3" creationId="{70F8EE76-AA4D-47E6-9747-C4FC66DD7B6C}"/>
            </ac:picMkLst>
          </pc:picChg>
        </pc:sldLayoutChg>
        <pc:sldLayoutChg chg="addSp delSp modSp add mod ord modTransition">
          <pc:chgData name="Matias Henschel" userId="37709178190ded89" providerId="LiveId" clId="{1C7A0BF1-8364-4213-996D-1C74CD42A052}" dt="2021-05-12T18:10:51.035" v="1306" actId="14100"/>
          <pc:sldLayoutMkLst>
            <pc:docMk/>
            <pc:sldMasterMk cId="1687895590" sldId="2147483648"/>
            <pc:sldLayoutMk cId="658914811" sldId="2147483652"/>
          </pc:sldLayoutMkLst>
          <pc:spChg chg="add mod">
            <ac:chgData name="Matias Henschel" userId="37709178190ded89" providerId="LiveId" clId="{1C7A0BF1-8364-4213-996D-1C74CD42A052}" dt="2021-05-05T23:23:03.084" v="492" actId="20577"/>
            <ac:spMkLst>
              <pc:docMk/>
              <pc:sldMasterMk cId="1687895590" sldId="2147483648"/>
              <pc:sldLayoutMk cId="658914811" sldId="2147483652"/>
              <ac:spMk id="2" creationId="{6F4D34EC-BD51-4566-8CB7-139709F329D4}"/>
            </ac:spMkLst>
          </pc:spChg>
          <pc:spChg chg="add mod">
            <ac:chgData name="Matias Henschel" userId="37709178190ded89" providerId="LiveId" clId="{1C7A0BF1-8364-4213-996D-1C74CD42A052}" dt="2021-05-12T18:08:29.700" v="1289" actId="14100"/>
            <ac:spMkLst>
              <pc:docMk/>
              <pc:sldMasterMk cId="1687895590" sldId="2147483648"/>
              <pc:sldLayoutMk cId="658914811" sldId="2147483652"/>
              <ac:spMk id="3" creationId="{226B16CB-C9F6-409E-B876-C278F44D35FC}"/>
            </ac:spMkLst>
          </pc:spChg>
          <pc:picChg chg="add mod ord">
            <ac:chgData name="Matias Henschel" userId="37709178190ded89" providerId="LiveId" clId="{1C7A0BF1-8364-4213-996D-1C74CD42A052}" dt="2021-05-05T23:42:25.139" v="1085" actId="167"/>
            <ac:picMkLst>
              <pc:docMk/>
              <pc:sldMasterMk cId="1687895590" sldId="2147483648"/>
              <pc:sldLayoutMk cId="658914811" sldId="2147483652"/>
              <ac:picMk id="4" creationId="{255D29EB-D02E-41C6-8090-D28F08D0E682}"/>
            </ac:picMkLst>
          </pc:picChg>
          <pc:picChg chg="add del mod">
            <ac:chgData name="Matias Henschel" userId="37709178190ded89" providerId="LiveId" clId="{1C7A0BF1-8364-4213-996D-1C74CD42A052}" dt="2021-05-12T18:09:00.736" v="1291" actId="478"/>
            <ac:picMkLst>
              <pc:docMk/>
              <pc:sldMasterMk cId="1687895590" sldId="2147483648"/>
              <pc:sldLayoutMk cId="658914811" sldId="2147483652"/>
              <ac:picMk id="6" creationId="{E02471CB-B824-40CC-A5A6-9D1B26613896}"/>
            </ac:picMkLst>
          </pc:picChg>
          <pc:picChg chg="add del mod">
            <ac:chgData name="Matias Henschel" userId="37709178190ded89" providerId="LiveId" clId="{1C7A0BF1-8364-4213-996D-1C74CD42A052}" dt="2021-05-12T18:10:02.235" v="1295" actId="478"/>
            <ac:picMkLst>
              <pc:docMk/>
              <pc:sldMasterMk cId="1687895590" sldId="2147483648"/>
              <pc:sldLayoutMk cId="658914811" sldId="2147483652"/>
              <ac:picMk id="8" creationId="{555EE63A-6B2F-4CDF-927F-275DEB0D2FAA}"/>
            </ac:picMkLst>
          </pc:picChg>
          <pc:picChg chg="add mod">
            <ac:chgData name="Matias Henschel" userId="37709178190ded89" providerId="LiveId" clId="{1C7A0BF1-8364-4213-996D-1C74CD42A052}" dt="2021-05-12T18:10:51.035" v="1306" actId="14100"/>
            <ac:picMkLst>
              <pc:docMk/>
              <pc:sldMasterMk cId="1687895590" sldId="2147483648"/>
              <pc:sldLayoutMk cId="658914811" sldId="2147483652"/>
              <ac:picMk id="10" creationId="{FDE26C6C-BDBA-40F2-838E-CA5034470CE7}"/>
            </ac:picMkLst>
          </pc:picChg>
        </pc:sldLayoutChg>
        <pc:sldLayoutChg chg="addSp delSp modSp add mod modTransition">
          <pc:chgData name="Matias Henschel" userId="37709178190ded89" providerId="LiveId" clId="{1C7A0BF1-8364-4213-996D-1C74CD42A052}" dt="2021-05-12T18:27:33.559" v="1376" actId="1076"/>
          <pc:sldLayoutMkLst>
            <pc:docMk/>
            <pc:sldMasterMk cId="1687895590" sldId="2147483648"/>
            <pc:sldLayoutMk cId="1707457528" sldId="2147483653"/>
          </pc:sldLayoutMkLst>
          <pc:spChg chg="add mod">
            <ac:chgData name="Matias Henschel" userId="37709178190ded89" providerId="LiveId" clId="{1C7A0BF1-8364-4213-996D-1C74CD42A052}" dt="2021-05-12T18:02:32.561" v="1273" actId="14100"/>
            <ac:spMkLst>
              <pc:docMk/>
              <pc:sldMasterMk cId="1687895590" sldId="2147483648"/>
              <pc:sldLayoutMk cId="1707457528" sldId="2147483653"/>
              <ac:spMk id="2" creationId="{FE857EFC-DB25-4640-A527-0BBED8671696}"/>
            </ac:spMkLst>
          </pc:spChg>
          <pc:spChg chg="add del mod ord">
            <ac:chgData name="Matias Henschel" userId="37709178190ded89" providerId="LiveId" clId="{1C7A0BF1-8364-4213-996D-1C74CD42A052}" dt="2021-05-12T18:17:11.865" v="1307" actId="478"/>
            <ac:spMkLst>
              <pc:docMk/>
              <pc:sldMasterMk cId="1687895590" sldId="2147483648"/>
              <pc:sldLayoutMk cId="1707457528" sldId="2147483653"/>
              <ac:spMk id="3" creationId="{A75DD346-21FF-40C9-9FEE-062EC45B4BE5}"/>
            </ac:spMkLst>
          </pc:spChg>
          <pc:picChg chg="add del mod">
            <ac:chgData name="Matias Henschel" userId="37709178190ded89" providerId="LiveId" clId="{1C7A0BF1-8364-4213-996D-1C74CD42A052}" dt="2021-05-12T18:03:05.295" v="1283" actId="478"/>
            <ac:picMkLst>
              <pc:docMk/>
              <pc:sldMasterMk cId="1687895590" sldId="2147483648"/>
              <pc:sldLayoutMk cId="1707457528" sldId="2147483653"/>
              <ac:picMk id="4" creationId="{428F6B7F-5EC7-4F69-90B6-B17E97C334C2}"/>
            </ac:picMkLst>
          </pc:picChg>
          <pc:picChg chg="add mod">
            <ac:chgData name="Matias Henschel" userId="37709178190ded89" providerId="LiveId" clId="{1C7A0BF1-8364-4213-996D-1C74CD42A052}" dt="2021-05-12T18:27:33.559" v="1376" actId="1076"/>
            <ac:picMkLst>
              <pc:docMk/>
              <pc:sldMasterMk cId="1687895590" sldId="2147483648"/>
              <pc:sldLayoutMk cId="1707457528" sldId="2147483653"/>
              <ac:picMk id="5" creationId="{822A8F0C-D114-4B00-8996-AFC886610C05}"/>
            </ac:picMkLst>
          </pc:picChg>
          <pc:picChg chg="add del mod">
            <ac:chgData name="Matias Henschel" userId="37709178190ded89" providerId="LiveId" clId="{1C7A0BF1-8364-4213-996D-1C74CD42A052}" dt="2021-05-12T18:17:14.952" v="1308" actId="478"/>
            <ac:picMkLst>
              <pc:docMk/>
              <pc:sldMasterMk cId="1687895590" sldId="2147483648"/>
              <pc:sldLayoutMk cId="1707457528" sldId="2147483653"/>
              <ac:picMk id="6" creationId="{897CA5F7-24BA-4039-A21A-99E9364D3047}"/>
            </ac:picMkLst>
          </pc:picChg>
          <pc:picChg chg="add del mod">
            <ac:chgData name="Matias Henschel" userId="37709178190ded89" providerId="LiveId" clId="{1C7A0BF1-8364-4213-996D-1C74CD42A052}" dt="2021-05-12T18:25:43.384" v="1356" actId="478"/>
            <ac:picMkLst>
              <pc:docMk/>
              <pc:sldMasterMk cId="1687895590" sldId="2147483648"/>
              <pc:sldLayoutMk cId="1707457528" sldId="2147483653"/>
              <ac:picMk id="8" creationId="{761D4F1D-E216-46E8-95DF-66BD536DD4A5}"/>
            </ac:picMkLst>
          </pc:picChg>
          <pc:picChg chg="add del mod">
            <ac:chgData name="Matias Henschel" userId="37709178190ded89" providerId="LiveId" clId="{1C7A0BF1-8364-4213-996D-1C74CD42A052}" dt="2021-05-12T18:27:23.294" v="1375" actId="478"/>
            <ac:picMkLst>
              <pc:docMk/>
              <pc:sldMasterMk cId="1687895590" sldId="2147483648"/>
              <pc:sldLayoutMk cId="1707457528" sldId="2147483653"/>
              <ac:picMk id="10" creationId="{C2BFF745-5924-42DA-8396-A65876AF6CC8}"/>
            </ac:picMkLst>
          </pc:picChg>
        </pc:sldLayoutChg>
        <pc:sldLayoutChg chg="addSp delSp modSp add mod ord modTransition">
          <pc:chgData name="Matias Henschel" userId="37709178190ded89" providerId="LiveId" clId="{1C7A0BF1-8364-4213-996D-1C74CD42A052}" dt="2021-05-05T23:50:44.211" v="1157" actId="403"/>
          <pc:sldLayoutMkLst>
            <pc:docMk/>
            <pc:sldMasterMk cId="1687895590" sldId="2147483648"/>
            <pc:sldLayoutMk cId="2469671891" sldId="2147483654"/>
          </pc:sldLayoutMkLst>
          <pc:spChg chg="mod">
            <ac:chgData name="Matias Henschel" userId="37709178190ded89" providerId="LiveId" clId="{1C7A0BF1-8364-4213-996D-1C74CD42A052}" dt="2021-05-05T23:29:49.547" v="628" actId="14100"/>
            <ac:spMkLst>
              <pc:docMk/>
              <pc:sldMasterMk cId="1687895590" sldId="2147483648"/>
              <pc:sldLayoutMk cId="2469671891" sldId="2147483654"/>
              <ac:spMk id="2" creationId="{6F4D34EC-BD51-4566-8CB7-139709F329D4}"/>
            </ac:spMkLst>
          </pc:spChg>
          <pc:spChg chg="del mod ord">
            <ac:chgData name="Matias Henschel" userId="37709178190ded89" providerId="LiveId" clId="{1C7A0BF1-8364-4213-996D-1C74CD42A052}" dt="2021-05-05T23:32:26.883" v="692" actId="478"/>
            <ac:spMkLst>
              <pc:docMk/>
              <pc:sldMasterMk cId="1687895590" sldId="2147483648"/>
              <pc:sldLayoutMk cId="2469671891" sldId="2147483654"/>
              <ac:spMk id="3" creationId="{226B16CB-C9F6-409E-B876-C278F44D35FC}"/>
            </ac:spMkLst>
          </pc:spChg>
          <pc:spChg chg="add del mod">
            <ac:chgData name="Matias Henschel" userId="37709178190ded89" providerId="LiveId" clId="{1C7A0BF1-8364-4213-996D-1C74CD42A052}" dt="2021-05-05T23:32:30" v="693" actId="478"/>
            <ac:spMkLst>
              <pc:docMk/>
              <pc:sldMasterMk cId="1687895590" sldId="2147483648"/>
              <pc:sldLayoutMk cId="2469671891" sldId="2147483654"/>
              <ac:spMk id="5" creationId="{67F6660C-DB19-4FB1-A424-FE94EBDD605B}"/>
            </ac:spMkLst>
          </pc:spChg>
          <pc:spChg chg="add del">
            <ac:chgData name="Matias Henschel" userId="37709178190ded89" providerId="LiveId" clId="{1C7A0BF1-8364-4213-996D-1C74CD42A052}" dt="2021-05-05T23:31:44.150" v="682" actId="11529"/>
            <ac:spMkLst>
              <pc:docMk/>
              <pc:sldMasterMk cId="1687895590" sldId="2147483648"/>
              <pc:sldLayoutMk cId="2469671891" sldId="2147483654"/>
              <ac:spMk id="6" creationId="{3249FEAB-8284-4939-A121-22A1690EE095}"/>
            </ac:spMkLst>
          </pc:spChg>
          <pc:spChg chg="add del mod ord">
            <ac:chgData name="Matias Henschel" userId="37709178190ded89" providerId="LiveId" clId="{1C7A0BF1-8364-4213-996D-1C74CD42A052}" dt="2021-05-05T23:50:37.084" v="1153" actId="478"/>
            <ac:spMkLst>
              <pc:docMk/>
              <pc:sldMasterMk cId="1687895590" sldId="2147483648"/>
              <pc:sldLayoutMk cId="2469671891" sldId="2147483654"/>
              <ac:spMk id="7" creationId="{020B6A97-65A8-425E-BCA7-103463AEA66E}"/>
            </ac:spMkLst>
          </pc:spChg>
          <pc:spChg chg="add del mod ord">
            <ac:chgData name="Matias Henschel" userId="37709178190ded89" providerId="LiveId" clId="{1C7A0BF1-8364-4213-996D-1C74CD42A052}" dt="2021-05-05T23:48:16.905" v="1113" actId="478"/>
            <ac:spMkLst>
              <pc:docMk/>
              <pc:sldMasterMk cId="1687895590" sldId="2147483648"/>
              <pc:sldLayoutMk cId="2469671891" sldId="2147483654"/>
              <ac:spMk id="8" creationId="{BB7D8DC2-A7D9-4354-91A0-59EA096FE8A5}"/>
            </ac:spMkLst>
          </pc:spChg>
          <pc:spChg chg="add del">
            <ac:chgData name="Matias Henschel" userId="37709178190ded89" providerId="LiveId" clId="{1C7A0BF1-8364-4213-996D-1C74CD42A052}" dt="2021-05-05T23:48:23.370" v="1114" actId="11529"/>
            <ac:spMkLst>
              <pc:docMk/>
              <pc:sldMasterMk cId="1687895590" sldId="2147483648"/>
              <pc:sldLayoutMk cId="2469671891" sldId="2147483654"/>
              <ac:spMk id="12" creationId="{F9A44EB6-6EBB-4218-8CF3-7353CA7C522B}"/>
            </ac:spMkLst>
          </pc:spChg>
          <pc:spChg chg="add mod">
            <ac:chgData name="Matias Henschel" userId="37709178190ded89" providerId="LiveId" clId="{1C7A0BF1-8364-4213-996D-1C74CD42A052}" dt="2021-05-05T23:49:15.062" v="1144" actId="20577"/>
            <ac:spMkLst>
              <pc:docMk/>
              <pc:sldMasterMk cId="1687895590" sldId="2147483648"/>
              <pc:sldLayoutMk cId="2469671891" sldId="2147483654"/>
              <ac:spMk id="13" creationId="{9F1F7697-42C9-402D-A9B4-11F92A97D450}"/>
            </ac:spMkLst>
          </pc:spChg>
          <pc:spChg chg="add del">
            <ac:chgData name="Matias Henschel" userId="37709178190ded89" providerId="LiveId" clId="{1C7A0BF1-8364-4213-996D-1C74CD42A052}" dt="2021-05-05T23:50:23.390" v="1147" actId="11529"/>
            <ac:spMkLst>
              <pc:docMk/>
              <pc:sldMasterMk cId="1687895590" sldId="2147483648"/>
              <pc:sldLayoutMk cId="2469671891" sldId="2147483654"/>
              <ac:spMk id="14" creationId="{A19D95FE-816B-48C5-A952-65804B4E5348}"/>
            </ac:spMkLst>
          </pc:spChg>
          <pc:spChg chg="add mod">
            <ac:chgData name="Matias Henschel" userId="37709178190ded89" providerId="LiveId" clId="{1C7A0BF1-8364-4213-996D-1C74CD42A052}" dt="2021-05-05T23:50:44.211" v="1157" actId="403"/>
            <ac:spMkLst>
              <pc:docMk/>
              <pc:sldMasterMk cId="1687895590" sldId="2147483648"/>
              <pc:sldLayoutMk cId="2469671891" sldId="2147483654"/>
              <ac:spMk id="15" creationId="{6AAEE051-24AB-44F5-81DF-C111F61AC089}"/>
            </ac:spMkLst>
          </pc:spChg>
          <pc:picChg chg="del">
            <ac:chgData name="Matias Henschel" userId="37709178190ded89" providerId="LiveId" clId="{1C7A0BF1-8364-4213-996D-1C74CD42A052}" dt="2021-05-05T23:41:45.172" v="1073" actId="21"/>
            <ac:picMkLst>
              <pc:docMk/>
              <pc:sldMasterMk cId="1687895590" sldId="2147483648"/>
              <pc:sldLayoutMk cId="2469671891" sldId="2147483654"/>
              <ac:picMk id="4" creationId="{255D29EB-D02E-41C6-8090-D28F08D0E682}"/>
            </ac:picMkLst>
          </pc:picChg>
          <pc:picChg chg="add del mod">
            <ac:chgData name="Matias Henschel" userId="37709178190ded89" providerId="LiveId" clId="{1C7A0BF1-8364-4213-996D-1C74CD42A052}" dt="2021-05-05T23:41:07.619" v="1071" actId="478"/>
            <ac:picMkLst>
              <pc:docMk/>
              <pc:sldMasterMk cId="1687895590" sldId="2147483648"/>
              <pc:sldLayoutMk cId="2469671891" sldId="2147483654"/>
              <ac:picMk id="10" creationId="{DA7B2DA1-0BEE-4DDE-9F31-9C426E5769E6}"/>
            </ac:picMkLst>
          </pc:picChg>
          <pc:picChg chg="add del mod ord">
            <ac:chgData name="Matias Henschel" userId="37709178190ded89" providerId="LiveId" clId="{1C7A0BF1-8364-4213-996D-1C74CD42A052}" dt="2021-05-05T23:44:46.497" v="1102" actId="478"/>
            <ac:picMkLst>
              <pc:docMk/>
              <pc:sldMasterMk cId="1687895590" sldId="2147483648"/>
              <pc:sldLayoutMk cId="2469671891" sldId="2147483654"/>
              <ac:picMk id="11" creationId="{42BE9DF7-BF2F-41E2-A905-320413388A81}"/>
            </ac:picMkLst>
          </pc:picChg>
        </pc:sldLayoutChg>
        <pc:sldLayoutChg chg="addSp delSp modSp add mod ord modTransition">
          <pc:chgData name="Matias Henschel" userId="37709178190ded89" providerId="LiveId" clId="{1C7A0BF1-8364-4213-996D-1C74CD42A052}" dt="2021-05-05T23:49:07.373" v="1138" actId="403"/>
          <pc:sldLayoutMkLst>
            <pc:docMk/>
            <pc:sldMasterMk cId="1687895590" sldId="2147483648"/>
            <pc:sldLayoutMk cId="2607221196" sldId="2147483655"/>
          </pc:sldLayoutMkLst>
          <pc:spChg chg="ord">
            <ac:chgData name="Matias Henschel" userId="37709178190ded89" providerId="LiveId" clId="{1C7A0BF1-8364-4213-996D-1C74CD42A052}" dt="2021-05-05T23:42:58.588" v="1088" actId="170"/>
            <ac:spMkLst>
              <pc:docMk/>
              <pc:sldMasterMk cId="1687895590" sldId="2147483648"/>
              <pc:sldLayoutMk cId="2607221196" sldId="2147483655"/>
              <ac:spMk id="2" creationId="{6F4D34EC-BD51-4566-8CB7-139709F329D4}"/>
            </ac:spMkLst>
          </pc:spChg>
          <pc:spChg chg="del mod">
            <ac:chgData name="Matias Henschel" userId="37709178190ded89" providerId="LiveId" clId="{1C7A0BF1-8364-4213-996D-1C74CD42A052}" dt="2021-05-05T23:33:23.334" v="706" actId="478"/>
            <ac:spMkLst>
              <pc:docMk/>
              <pc:sldMasterMk cId="1687895590" sldId="2147483648"/>
              <pc:sldLayoutMk cId="2607221196" sldId="2147483655"/>
              <ac:spMk id="3" creationId="{226B16CB-C9F6-409E-B876-C278F44D35FC}"/>
            </ac:spMkLst>
          </pc:spChg>
          <pc:spChg chg="del">
            <ac:chgData name="Matias Henschel" userId="37709178190ded89" providerId="LiveId" clId="{1C7A0BF1-8364-4213-996D-1C74CD42A052}" dt="2021-05-05T23:31:31.417" v="680" actId="478"/>
            <ac:spMkLst>
              <pc:docMk/>
              <pc:sldMasterMk cId="1687895590" sldId="2147483648"/>
              <pc:sldLayoutMk cId="2607221196" sldId="2147483655"/>
              <ac:spMk id="5" creationId="{67F6660C-DB19-4FB1-A424-FE94EBDD605B}"/>
            </ac:spMkLst>
          </pc:spChg>
          <pc:spChg chg="add del">
            <ac:chgData name="Matias Henschel" userId="37709178190ded89" providerId="LiveId" clId="{1C7A0BF1-8364-4213-996D-1C74CD42A052}" dt="2021-05-05T23:33:02.236" v="699" actId="11529"/>
            <ac:spMkLst>
              <pc:docMk/>
              <pc:sldMasterMk cId="1687895590" sldId="2147483648"/>
              <pc:sldLayoutMk cId="2607221196" sldId="2147483655"/>
              <ac:spMk id="6" creationId="{5B962C61-AB60-4555-B88A-A12403A9439E}"/>
            </ac:spMkLst>
          </pc:spChg>
          <pc:spChg chg="add del mod ord">
            <ac:chgData name="Matias Henschel" userId="37709178190ded89" providerId="LiveId" clId="{1C7A0BF1-8364-4213-996D-1C74CD42A052}" dt="2021-05-05T23:49:07.373" v="1138" actId="403"/>
            <ac:spMkLst>
              <pc:docMk/>
              <pc:sldMasterMk cId="1687895590" sldId="2147483648"/>
              <pc:sldLayoutMk cId="2607221196" sldId="2147483655"/>
              <ac:spMk id="7" creationId="{27E934C3-3A04-4078-A260-7E3993F6C824}"/>
            </ac:spMkLst>
          </pc:spChg>
          <pc:picChg chg="del ord">
            <ac:chgData name="Matias Henschel" userId="37709178190ded89" providerId="LiveId" clId="{1C7A0BF1-8364-4213-996D-1C74CD42A052}" dt="2021-05-05T23:44:37.986" v="1099" actId="478"/>
            <ac:picMkLst>
              <pc:docMk/>
              <pc:sldMasterMk cId="1687895590" sldId="2147483648"/>
              <pc:sldLayoutMk cId="2607221196" sldId="2147483655"/>
              <ac:picMk id="4" creationId="{255D29EB-D02E-41C6-8090-D28F08D0E682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í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55D29EB-D02E-41C6-8090-D28F08D0E6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  <p:sp>
        <p:nvSpPr>
          <p:cNvPr id="2" name="Title 9">
            <a:extLst>
              <a:ext uri="{FF2B5EF4-FFF2-40B4-BE49-F238E27FC236}">
                <a16:creationId xmlns:a16="http://schemas.microsoft.com/office/drawing/2014/main" id="{6F4D34EC-BD51-4566-8CB7-139709F3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389686"/>
            <a:ext cx="11813060" cy="877077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Frase</a:t>
            </a:r>
            <a:r>
              <a:rPr lang="en-US" dirty="0"/>
              <a:t> de Boas </a:t>
            </a:r>
            <a:r>
              <a:rPr lang="en-US" dirty="0" err="1"/>
              <a:t>Vindas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26B16CB-C9F6-409E-B876-C278F44D35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3944" y="2454876"/>
            <a:ext cx="9324672" cy="345989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b="1"/>
            </a:lvl1pPr>
          </a:lstStyle>
          <a:p>
            <a:r>
              <a:rPr lang="en-US" dirty="0" err="1"/>
              <a:t>Versículo</a:t>
            </a:r>
            <a:r>
              <a:rPr lang="en-US" dirty="0"/>
              <a:t> </a:t>
            </a:r>
            <a:r>
              <a:rPr lang="en-US" dirty="0" err="1"/>
              <a:t>bíblico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DE26C6C-BDBA-40F2-838E-CA5034470C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90288" y="1746422"/>
            <a:ext cx="811424" cy="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F33925F-0F8C-4124-BE91-2D86BC6E5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CC7382A-C3B2-45E9-8AA0-68D480B1B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3B3748-03B8-48B2-B89C-1442B2422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209799"/>
            <a:ext cx="11430560" cy="30861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400" b="1"/>
            </a:lvl1pPr>
          </a:lstStyle>
          <a:p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slide da </a:t>
            </a:r>
            <a:r>
              <a:rPr lang="en-US" dirty="0" err="1"/>
              <a:t>música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curto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sugerido</a:t>
            </a:r>
            <a:r>
              <a:rPr lang="en-US" dirty="0"/>
              <a:t> é</a:t>
            </a:r>
          </a:p>
          <a:p>
            <a:r>
              <a:rPr lang="en-US" dirty="0"/>
              <a:t>De </a:t>
            </a:r>
            <a:r>
              <a:rPr lang="en-US" dirty="0" err="1"/>
              <a:t>até</a:t>
            </a:r>
            <a:r>
              <a:rPr lang="en-US" dirty="0"/>
              <a:t> 5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0CDC78-0A94-41D3-A856-023835D22F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470" y="1375538"/>
            <a:ext cx="11813618" cy="49771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="1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Autor / </a:t>
            </a:r>
            <a:r>
              <a:rPr lang="en-US" dirty="0" err="1"/>
              <a:t>Artista</a:t>
            </a:r>
            <a:r>
              <a:rPr lang="en-US" dirty="0"/>
              <a:t> / </a:t>
            </a:r>
            <a:r>
              <a:rPr lang="en-US" dirty="0" err="1"/>
              <a:t>Versão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79AADB-7B2C-4E5B-B34F-DACC11D3A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389686"/>
            <a:ext cx="11813060" cy="877077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da Música</a:t>
            </a:r>
          </a:p>
        </p:txBody>
      </p:sp>
    </p:spTree>
    <p:extLst>
      <p:ext uri="{BB962C8B-B14F-4D97-AF65-F5344CB8AC3E}">
        <p14:creationId xmlns:p14="http://schemas.microsoft.com/office/powerpoint/2010/main" val="39710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5250F4E-C8C9-4202-BB62-BFD1838C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E0D3198-71EA-4DA6-886C-789247E56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38150"/>
            <a:ext cx="11430000" cy="499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De forma que fique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ler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 </a:t>
            </a:r>
            <a:r>
              <a:rPr lang="en-US" dirty="0" err="1"/>
              <a:t>recomendado</a:t>
            </a:r>
            <a:r>
              <a:rPr lang="en-US" dirty="0"/>
              <a:t> é um verso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refrão</a:t>
            </a:r>
            <a:br>
              <a:rPr lang="en-US" dirty="0"/>
            </a:br>
            <a:r>
              <a:rPr lang="en-US" dirty="0"/>
              <a:t>Com </a:t>
            </a:r>
            <a:r>
              <a:rPr lang="en-US" dirty="0" err="1"/>
              <a:t>até</a:t>
            </a:r>
            <a:r>
              <a:rPr lang="en-US" dirty="0"/>
              <a:t> 8 </a:t>
            </a:r>
            <a:r>
              <a:rPr lang="en-US" dirty="0" err="1"/>
              <a:t>linhas</a:t>
            </a:r>
            <a:r>
              <a:rPr lang="en-US" dirty="0"/>
              <a:t> por slide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Mantenha</a:t>
            </a:r>
            <a:r>
              <a:rPr lang="en-US" dirty="0"/>
              <a:t> um slide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para</a:t>
            </a:r>
            <a:br>
              <a:rPr lang="en-US" dirty="0"/>
            </a:br>
            <a:r>
              <a:rPr lang="en-US" dirty="0"/>
              <a:t>Solos e </a:t>
            </a:r>
            <a:r>
              <a:rPr lang="en-US" dirty="0" err="1"/>
              <a:t>interlúdios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- 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934C3-3A04-4078-A260-7E3993F6C824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57173" y="1540476"/>
            <a:ext cx="11677650" cy="50603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lvl2pPr>
              <a:defRPr sz="32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aviso</a:t>
            </a:r>
          </a:p>
          <a:p>
            <a:pPr lvl="1"/>
            <a:r>
              <a:rPr lang="en-US" dirty="0"/>
              <a:t>Sub items – </a:t>
            </a:r>
            <a:r>
              <a:rPr lang="en-US" dirty="0" err="1"/>
              <a:t>como</a:t>
            </a:r>
            <a:r>
              <a:rPr lang="en-US" dirty="0"/>
              <a:t> data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detalhes</a:t>
            </a:r>
            <a:endParaRPr lang="en-US" dirty="0"/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6F4D34EC-BD51-4566-8CB7-139709F3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389686"/>
            <a:ext cx="11677650" cy="877077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do Aviso</a:t>
            </a:r>
          </a:p>
        </p:txBody>
      </p:sp>
    </p:spTree>
    <p:extLst>
      <p:ext uri="{BB962C8B-B14F-4D97-AF65-F5344CB8AC3E}">
        <p14:creationId xmlns:p14="http://schemas.microsoft.com/office/powerpoint/2010/main" val="260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- 2 colunas (texto + image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6F4D34EC-BD51-4566-8CB7-139709F3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389686"/>
            <a:ext cx="11677650" cy="877077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do Aviso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1F7697-42C9-402D-A9B4-11F92A97D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19571" y="1540476"/>
            <a:ext cx="5715257" cy="50609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Imagem do Aviso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AEE051-24AB-44F5-81DF-C111F61AC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7173" y="1540476"/>
            <a:ext cx="5715257" cy="50609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lvl2pPr>
              <a:defRPr sz="3200" b="1"/>
            </a:lvl2pPr>
          </a:lstStyle>
          <a:p>
            <a:pPr lvl="0"/>
            <a:r>
              <a:rPr lang="en-US" dirty="0" err="1"/>
              <a:t>Conteúdo</a:t>
            </a:r>
            <a:r>
              <a:rPr lang="en-US" dirty="0"/>
              <a:t> de aviso</a:t>
            </a:r>
          </a:p>
          <a:p>
            <a:pPr lvl="1"/>
            <a:r>
              <a:rPr lang="en-US" dirty="0"/>
              <a:t>Sub items – </a:t>
            </a:r>
            <a:r>
              <a:rPr lang="en-US" dirty="0" err="1"/>
              <a:t>como</a:t>
            </a:r>
            <a:r>
              <a:rPr lang="en-US" dirty="0"/>
              <a:t> data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detalhes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E857EFC-DB25-4640-A527-0BBED86716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795" y="513184"/>
            <a:ext cx="11236410" cy="2394773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Frase</a:t>
            </a:r>
            <a:r>
              <a:rPr lang="en-US" dirty="0"/>
              <a:t> de Despedida / </a:t>
            </a:r>
            <a:r>
              <a:rPr lang="en-US" dirty="0" err="1"/>
              <a:t>Bênção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2A8F0C-D114-4B00-8996-AFC886610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108" y="3950044"/>
            <a:ext cx="3871784" cy="15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61B9F-7582-4A9D-A5B0-1153E5B8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8148"/>
            <a:ext cx="11430000" cy="499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com 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49" r:id="rId3"/>
    <p:sldLayoutId id="2147483650" r:id="rId4"/>
    <p:sldLayoutId id="2147483655" r:id="rId5"/>
    <p:sldLayoutId id="2147483654" r:id="rId6"/>
    <p:sldLayoutId id="2147483653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6C1F47-4383-4B7F-901E-5728B9BE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bem-vindos</a:t>
            </a:r>
            <a:r>
              <a:rPr lang="en-US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C3DBF-3786-4ABE-BB65-43051AABF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“O Senhor é o meu pastor, nada me faltará.”</a:t>
            </a: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r>
              <a:rPr lang="pt-BR" dirty="0">
                <a:effectLst/>
              </a:rPr>
              <a:t>Salmos 23:1</a:t>
            </a:r>
          </a:p>
        </p:txBody>
      </p:sp>
    </p:spTree>
    <p:extLst>
      <p:ext uri="{BB962C8B-B14F-4D97-AF65-F5344CB8AC3E}">
        <p14:creationId xmlns:p14="http://schemas.microsoft.com/office/powerpoint/2010/main" val="407901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oito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6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Abençoada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771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FD7-4BAD-4624-823A-E9ACFC665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Música 1</a:t>
            </a:r>
          </a:p>
        </p:txBody>
      </p:sp>
    </p:spTree>
    <p:extLst>
      <p:ext uri="{BB962C8B-B14F-4D97-AF65-F5344CB8AC3E}">
        <p14:creationId xmlns:p14="http://schemas.microsoft.com/office/powerpoint/2010/main" val="241864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oito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0CE2BC-D770-4CA5-832E-3E2D88401E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Iniciará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no </a:t>
            </a:r>
            <a:r>
              <a:rPr lang="en-US" dirty="0" err="1"/>
              <a:t>sábado</a:t>
            </a:r>
            <a:r>
              <a:rPr lang="en-US" dirty="0"/>
              <a:t> que </a:t>
            </a:r>
            <a:r>
              <a:rPr lang="en-US" dirty="0" err="1"/>
              <a:t>vem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Crianças</a:t>
            </a:r>
            <a:r>
              <a:rPr lang="en-US" dirty="0"/>
              <a:t> de 4 a 11 </a:t>
            </a:r>
            <a:r>
              <a:rPr lang="en-US" dirty="0" err="1"/>
              <a:t>anos</a:t>
            </a:r>
            <a:endParaRPr lang="en-US" dirty="0"/>
          </a:p>
          <a:p>
            <a:pPr lvl="1"/>
            <a:r>
              <a:rPr lang="en-US" dirty="0"/>
              <a:t>Durante o </a:t>
            </a:r>
            <a:r>
              <a:rPr lang="en-US" dirty="0" err="1"/>
              <a:t>horário</a:t>
            </a:r>
            <a:r>
              <a:rPr lang="en-US" dirty="0"/>
              <a:t> de </a:t>
            </a:r>
            <a:r>
              <a:rPr lang="en-US" dirty="0" err="1"/>
              <a:t>culto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do </a:t>
            </a:r>
            <a:r>
              <a:rPr lang="en-US" dirty="0" err="1"/>
              <a:t>salão</a:t>
            </a:r>
            <a:r>
              <a:rPr lang="en-US" dirty="0"/>
              <a:t> 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5C89D-47A4-4F78-A48A-D289DBAF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Culto</a:t>
            </a:r>
            <a:r>
              <a:rPr lang="en-US" dirty="0"/>
              <a:t> das </a:t>
            </a:r>
            <a:r>
              <a:rPr lang="en-US" dirty="0" err="1"/>
              <a:t>Crianças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8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1E1A7-9100-4872-9B55-77F6140129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Venha prestigiar!</a:t>
            </a:r>
          </a:p>
          <a:p>
            <a:pPr lvl="1"/>
            <a:r>
              <a:rPr lang="pt-BR" dirty="0"/>
              <a:t>Data: 06/06</a:t>
            </a:r>
          </a:p>
          <a:p>
            <a:pPr lvl="1"/>
            <a:r>
              <a:rPr lang="pt-BR" dirty="0"/>
              <a:t>Após o culto</a:t>
            </a:r>
          </a:p>
          <a:p>
            <a:pPr lvl="1"/>
            <a:r>
              <a:rPr lang="pt-BR" dirty="0"/>
              <a:t>R$8 por fatia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CC39-00B4-4D99-914E-F6CAF3E4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Noite da Pizza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D6236C-8F5B-4998-A2BC-3698E6D65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3500" b="3500"/>
          <a:stretch/>
        </p:blipFill>
        <p:spPr/>
      </p:pic>
    </p:spTree>
    <p:extLst>
      <p:ext uri="{BB962C8B-B14F-4D97-AF65-F5344CB8AC3E}">
        <p14:creationId xmlns:p14="http://schemas.microsoft.com/office/powerpoint/2010/main" val="14052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FD7-4BAD-4624-823A-E9ACFC665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0807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-musica-fundo-verde-16x9.potx" id="{F48518BA-78CE-4228-A1A6-FFF07296872F}" vid="{A0E8F161-4129-4009-B4B7-E1C6BC2535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121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Sejam todos bem-vindos!</vt:lpstr>
      <vt:lpstr>PowerPoint Presentation</vt:lpstr>
      <vt:lpstr>Música 1</vt:lpstr>
      <vt:lpstr>Letra da música Em até oito linhas</vt:lpstr>
      <vt:lpstr>PowerPoint Presentation</vt:lpstr>
      <vt:lpstr>Culto das Crianças</vt:lpstr>
      <vt:lpstr>Noite da Pizza</vt:lpstr>
      <vt:lpstr>PowerPoint Presentation</vt:lpstr>
      <vt:lpstr>Música 2</vt:lpstr>
      <vt:lpstr>Letra da música Em até oito linhas</vt:lpstr>
      <vt:lpstr>PowerPoint Presentation</vt:lpstr>
      <vt:lpstr>Abençoada semana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Henschel</dc:creator>
  <cp:keywords>MEUC</cp:keywords>
  <cp:lastModifiedBy>Henschel, Matias Guiomar</cp:lastModifiedBy>
  <cp:revision>4</cp:revision>
  <dcterms:created xsi:type="dcterms:W3CDTF">2021-05-04T17:44:14Z</dcterms:created>
  <dcterms:modified xsi:type="dcterms:W3CDTF">2021-05-24T18:02:48Z</dcterms:modified>
</cp:coreProperties>
</file>