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0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em branco" id="{99EE1DF9-7E15-4023-9FEA-986695FA9627}">
          <p14:sldIdLst>
            <p14:sldId id="264"/>
          </p14:sldIdLst>
        </p14:section>
        <p14:section name="Música 1" id="{87220E95-33A0-409F-A19F-8F83E53DD7F6}">
          <p14:sldIdLst>
            <p14:sldId id="261"/>
            <p14:sldId id="260"/>
            <p14:sldId id="263"/>
          </p14:sldIdLst>
        </p14:section>
        <p14:section name="Música 2" id="{E94A34A0-1FF9-4F3F-9A83-CDFAA87C39B1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F01C6-4787-4BAF-8415-D0B30914D3F0}" v="9" dt="2021-05-04T18:05:1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Henschel" userId="37709178190ded89" providerId="LiveId" clId="{A54F01C6-4787-4BAF-8415-D0B30914D3F0}"/>
    <pc:docChg chg="custSel addSld delSld modSld sldOrd modMainMaster addSection delSection modSection">
      <pc:chgData name="Matias Henschel" userId="37709178190ded89" providerId="LiveId" clId="{A54F01C6-4787-4BAF-8415-D0B30914D3F0}" dt="2021-05-04T18:05:21.901" v="131" actId="47"/>
      <pc:docMkLst>
        <pc:docMk/>
      </pc:docMkLst>
      <pc:sldChg chg="del">
        <pc:chgData name="Matias Henschel" userId="37709178190ded89" providerId="LiveId" clId="{A54F01C6-4787-4BAF-8415-D0B30914D3F0}" dt="2021-05-04T17:59:42.827" v="2" actId="47"/>
        <pc:sldMkLst>
          <pc:docMk/>
          <pc:sldMk cId="3591783434" sldId="258"/>
        </pc:sldMkLst>
      </pc:sldChg>
      <pc:sldChg chg="new del">
        <pc:chgData name="Matias Henschel" userId="37709178190ded89" providerId="LiveId" clId="{A54F01C6-4787-4BAF-8415-D0B30914D3F0}" dt="2021-05-04T17:59:43.073" v="3" actId="47"/>
        <pc:sldMkLst>
          <pc:docMk/>
          <pc:sldMk cId="617301689" sldId="259"/>
        </pc:sldMkLst>
      </pc:sldChg>
      <pc:sldChg chg="modSp new mod">
        <pc:chgData name="Matias Henschel" userId="37709178190ded89" providerId="LiveId" clId="{A54F01C6-4787-4BAF-8415-D0B30914D3F0}" dt="2021-05-04T18:04:28.349" v="116" actId="20577"/>
        <pc:sldMkLst>
          <pc:docMk/>
          <pc:sldMk cId="1504382305" sldId="260"/>
        </pc:sldMkLst>
        <pc:spChg chg="mod">
          <ac:chgData name="Matias Henschel" userId="37709178190ded89" providerId="LiveId" clId="{A54F01C6-4787-4BAF-8415-D0B30914D3F0}" dt="2021-05-04T18:04:28.349" v="116" actId="20577"/>
          <ac:spMkLst>
            <pc:docMk/>
            <pc:sldMk cId="1504382305" sldId="260"/>
            <ac:spMk id="2" creationId="{ABCD4ABF-88B0-4090-B966-6BB321EC1D70}"/>
          </ac:spMkLst>
        </pc:spChg>
      </pc:sldChg>
      <pc:sldChg chg="modSp new mod ord">
        <pc:chgData name="Matias Henschel" userId="37709178190ded89" providerId="LiveId" clId="{A54F01C6-4787-4BAF-8415-D0B30914D3F0}" dt="2021-05-04T18:04:12.877" v="65" actId="20577"/>
        <pc:sldMkLst>
          <pc:docMk/>
          <pc:sldMk cId="2418641831" sldId="261"/>
        </pc:sldMkLst>
        <pc:spChg chg="mod">
          <ac:chgData name="Matias Henschel" userId="37709178190ded89" providerId="LiveId" clId="{A54F01C6-4787-4BAF-8415-D0B30914D3F0}" dt="2021-05-04T18:04:12.877" v="65" actId="20577"/>
          <ac:spMkLst>
            <pc:docMk/>
            <pc:sldMk cId="2418641831" sldId="261"/>
            <ac:spMk id="2" creationId="{A1D94505-3E16-40BA-AC55-F2CE0DCF42E3}"/>
          </ac:spMkLst>
        </pc:spChg>
        <pc:spChg chg="mod">
          <ac:chgData name="Matias Henschel" userId="37709178190ded89" providerId="LiveId" clId="{A54F01C6-4787-4BAF-8415-D0B30914D3F0}" dt="2021-05-04T18:04:01.057" v="32" actId="20577"/>
          <ac:spMkLst>
            <pc:docMk/>
            <pc:sldMk cId="2418641831" sldId="261"/>
            <ac:spMk id="3" creationId="{46740147-FEA0-44E4-928C-0911B43453B0}"/>
          </ac:spMkLst>
        </pc:spChg>
      </pc:sldChg>
      <pc:sldChg chg="new del">
        <pc:chgData name="Matias Henschel" userId="37709178190ded89" providerId="LiveId" clId="{A54F01C6-4787-4BAF-8415-D0B30914D3F0}" dt="2021-05-04T18:01:04.242" v="18" actId="47"/>
        <pc:sldMkLst>
          <pc:docMk/>
          <pc:sldMk cId="3436620254" sldId="262"/>
        </pc:sldMkLst>
      </pc:sldChg>
      <pc:sldChg chg="new">
        <pc:chgData name="Matias Henschel" userId="37709178190ded89" providerId="LiveId" clId="{A54F01C6-4787-4BAF-8415-D0B30914D3F0}" dt="2021-05-04T18:00:22.792" v="11" actId="680"/>
        <pc:sldMkLst>
          <pc:docMk/>
          <pc:sldMk cId="335826498" sldId="263"/>
        </pc:sldMkLst>
      </pc:sldChg>
      <pc:sldChg chg="new">
        <pc:chgData name="Matias Henschel" userId="37709178190ded89" providerId="LiveId" clId="{A54F01C6-4787-4BAF-8415-D0B30914D3F0}" dt="2021-05-04T18:01:13.032" v="19" actId="680"/>
        <pc:sldMkLst>
          <pc:docMk/>
          <pc:sldMk cId="1964674336" sldId="264"/>
        </pc:sldMkLst>
      </pc:sldChg>
      <pc:sldChg chg="modSp add mod">
        <pc:chgData name="Matias Henschel" userId="37709178190ded89" providerId="LiveId" clId="{A54F01C6-4787-4BAF-8415-D0B30914D3F0}" dt="2021-05-04T18:04:50.971" v="120" actId="20577"/>
        <pc:sldMkLst>
          <pc:docMk/>
          <pc:sldMk cId="772176074" sldId="265"/>
        </pc:sldMkLst>
        <pc:spChg chg="mod">
          <ac:chgData name="Matias Henschel" userId="37709178190ded89" providerId="LiveId" clId="{A54F01C6-4787-4BAF-8415-D0B30914D3F0}" dt="2021-05-04T18:04:50.971" v="120" actId="20577"/>
          <ac:spMkLst>
            <pc:docMk/>
            <pc:sldMk cId="772176074" sldId="265"/>
            <ac:spMk id="3" creationId="{46740147-FEA0-44E4-928C-0911B43453B0}"/>
          </ac:spMkLst>
        </pc:spChg>
      </pc:sldChg>
      <pc:sldChg chg="add replId">
        <pc:chgData name="Matias Henschel" userId="37709178190ded89" providerId="LiveId" clId="{A54F01C6-4787-4BAF-8415-D0B30914D3F0}" dt="2021-05-04T18:04:43.069" v="117" actId="2890"/>
        <pc:sldMkLst>
          <pc:docMk/>
          <pc:sldMk cId="2550489345" sldId="266"/>
        </pc:sldMkLst>
      </pc:sldChg>
      <pc:sldChg chg="add replId">
        <pc:chgData name="Matias Henschel" userId="37709178190ded89" providerId="LiveId" clId="{A54F01C6-4787-4BAF-8415-D0B30914D3F0}" dt="2021-05-04T18:04:43.069" v="117" actId="2890"/>
        <pc:sldMkLst>
          <pc:docMk/>
          <pc:sldMk cId="2084617145" sldId="267"/>
        </pc:sldMkLst>
      </pc:sldChg>
      <pc:sldChg chg="new del">
        <pc:chgData name="Matias Henschel" userId="37709178190ded89" providerId="LiveId" clId="{A54F01C6-4787-4BAF-8415-D0B30914D3F0}" dt="2021-05-04T18:05:21.901" v="131" actId="47"/>
        <pc:sldMkLst>
          <pc:docMk/>
          <pc:sldMk cId="1661798933" sldId="268"/>
        </pc:sldMkLst>
      </pc:sldChg>
      <pc:sldMasterChg chg="addSldLayout modSldLayout">
        <pc:chgData name="Matias Henschel" userId="37709178190ded89" providerId="LiveId" clId="{A54F01C6-4787-4BAF-8415-D0B30914D3F0}" dt="2021-05-04T18:05:14.489" v="129" actId="20577"/>
        <pc:sldMasterMkLst>
          <pc:docMk/>
          <pc:sldMasterMk cId="1687895590" sldId="2147483648"/>
        </pc:sldMasterMkLst>
        <pc:sldLayoutChg chg="modSp">
          <pc:chgData name="Matias Henschel" userId="37709178190ded89" providerId="LiveId" clId="{A54F01C6-4787-4BAF-8415-D0B30914D3F0}" dt="2021-05-04T18:05:14.489" v="129" actId="20577"/>
          <pc:sldLayoutMkLst>
            <pc:docMk/>
            <pc:sldMasterMk cId="1687895590" sldId="2147483648"/>
            <pc:sldLayoutMk cId="3971045923" sldId="2147483649"/>
          </pc:sldLayoutMkLst>
          <pc:spChg chg="mod">
            <ac:chgData name="Matias Henschel" userId="37709178190ded89" providerId="LiveId" clId="{A54F01C6-4787-4BAF-8415-D0B30914D3F0}" dt="2021-05-04T18:05:14.489" v="129" actId="20577"/>
            <ac:spMkLst>
              <pc:docMk/>
              <pc:sldMasterMk cId="1687895590" sldId="2147483648"/>
              <pc:sldLayoutMk cId="3971045923" sldId="2147483649"/>
              <ac:spMk id="12" creationId="{310CDC78-0A94-41D3-A856-023835D22F78}"/>
            </ac:spMkLst>
          </pc:spChg>
        </pc:sldLayoutChg>
        <pc:sldLayoutChg chg="delSp add mod modTransition">
          <pc:chgData name="Matias Henschel" userId="37709178190ded89" providerId="LiveId" clId="{A54F01C6-4787-4BAF-8415-D0B30914D3F0}" dt="2021-05-04T18:00:13.108" v="9" actId="6014"/>
          <pc:sldLayoutMkLst>
            <pc:docMk/>
            <pc:sldMasterMk cId="1687895590" sldId="2147483648"/>
            <pc:sldLayoutMk cId="3622429072" sldId="2147483651"/>
          </pc:sldLayoutMkLst>
          <pc:spChg chg="del">
            <ac:chgData name="Matias Henschel" userId="37709178190ded89" providerId="LiveId" clId="{A54F01C6-4787-4BAF-8415-D0B30914D3F0}" dt="2021-05-04T18:00:01.110" v="8" actId="478"/>
            <ac:spMkLst>
              <pc:docMk/>
              <pc:sldMasterMk cId="1687895590" sldId="2147483648"/>
              <pc:sldLayoutMk cId="3622429072" sldId="2147483651"/>
              <ac:spMk id="4" creationId="{BE0D3198-71EA-4DA6-886C-789247E5609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0CDC78-0A94-41D3-A856-023835D22F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470" y="6270171"/>
            <a:ext cx="11813618" cy="497714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dist="76200" dir="2400000" algn="ctr" rotWithShape="0">
                    <a:schemeClr val="tx1"/>
                  </a:outerShdw>
                </a:effectLst>
              </a:defRPr>
            </a:lvl1pPr>
          </a:lstStyle>
          <a:p>
            <a:pPr lvl="0"/>
            <a:r>
              <a:rPr lang="en-US" dirty="0"/>
              <a:t>Autor / </a:t>
            </a:r>
            <a:r>
              <a:rPr lang="en-US" dirty="0" err="1"/>
              <a:t>Artista</a:t>
            </a:r>
            <a:r>
              <a:rPr lang="en-US" dirty="0"/>
              <a:t> / </a:t>
            </a:r>
            <a:r>
              <a:rPr lang="en-US" dirty="0" err="1"/>
              <a:t>Versão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79AADB-7B2C-4E5B-B34F-DACC11D3A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470" y="5284319"/>
            <a:ext cx="11813060" cy="877077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 err="1"/>
              <a:t>Título</a:t>
            </a:r>
            <a:r>
              <a:rPr lang="en-US" dirty="0"/>
              <a:t> da Música</a:t>
            </a:r>
          </a:p>
        </p:txBody>
      </p:sp>
    </p:spTree>
    <p:extLst>
      <p:ext uri="{BB962C8B-B14F-4D97-AF65-F5344CB8AC3E}">
        <p14:creationId xmlns:p14="http://schemas.microsoft.com/office/powerpoint/2010/main" val="39710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E0D3198-71EA-4DA6-886C-789247E5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0" y="5349047"/>
            <a:ext cx="11813060" cy="1418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com 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4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61B9F-7582-4A9D-A5B0-1153E5B8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70" y="5255741"/>
            <a:ext cx="11813060" cy="14188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 a </a:t>
            </a:r>
            <a:r>
              <a:rPr lang="en-US" dirty="0" err="1"/>
              <a:t>letra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/>
              <a:t>com no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effectLst>
            <a:outerShdw dist="76200" dir="2400000" algn="ctr" rotWithShape="0">
              <a:schemeClr val="tx1"/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7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úsica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41864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94505-3E16-40BA-AC55-F2CE0DCF42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Autor / Artista / Versão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40147-FEA0-44E4-928C-0911B434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en-US" dirty="0" err="1"/>
              <a:t>úsica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7217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ABF-88B0-4090-B966-6BB321EC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</a:t>
            </a:r>
            <a:r>
              <a:rPr lang="en-US" dirty="0" err="1"/>
              <a:t>etra</a:t>
            </a:r>
            <a:r>
              <a:rPr lang="en-US" dirty="0"/>
              <a:t> da </a:t>
            </a:r>
            <a:r>
              <a:rPr lang="en-US" dirty="0" err="1"/>
              <a:t>música</a:t>
            </a:r>
            <a:br>
              <a:rPr lang="en-US" dirty="0"/>
            </a:b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61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Música 1</vt:lpstr>
      <vt:lpstr>Letra da música Em até duas linhas</vt:lpstr>
      <vt:lpstr>PowerPoint Presentation</vt:lpstr>
      <vt:lpstr>Música 2</vt:lpstr>
      <vt:lpstr>Letra da música Em até duas linhas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Matias Henschel</dc:creator>
  <cp:keywords>MEUC</cp:keywords>
  <cp:lastModifiedBy>Henschel, Matias Guiomar</cp:lastModifiedBy>
  <cp:revision>3</cp:revision>
  <dcterms:created xsi:type="dcterms:W3CDTF">2021-05-04T17:44:14Z</dcterms:created>
  <dcterms:modified xsi:type="dcterms:W3CDTF">2021-05-24T18:03:52Z</dcterms:modified>
</cp:coreProperties>
</file>