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439C4-B3F1-403E-AAA3-684ABF107737}" type="datetimeFigureOut">
              <a:rPr lang="en-GB" smtClean="0"/>
              <a:t>16/06/2015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25962-7C25-4DAC-A610-BC892EAC62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9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Yorkshire and the Humber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25962-7C25-4DAC-A610-BC892EAC624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536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East Midlands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25962-7C25-4DAC-A610-BC892EAC624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128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Eastern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25962-7C25-4DAC-A610-BC892EAC624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988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West Midlands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25962-7C25-4DAC-A610-BC892EAC624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727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Wales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25962-7C25-4DAC-A610-BC892EAC624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49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South</a:t>
            </a:r>
            <a:r>
              <a:rPr lang="en-GB" baseline="0" dirty="0" smtClean="0"/>
              <a:t> West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25962-7C25-4DAC-A610-BC892EAC624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44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South East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25962-7C25-4DAC-A610-BC892EAC624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086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Scotland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25962-7C25-4DAC-A610-BC892EAC624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980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North West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25962-7C25-4DAC-A610-BC892EAC624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27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North East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25962-7C25-4DAC-A610-BC892EAC624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230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London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25962-7C25-4DAC-A610-BC892EAC624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92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886-D57A-49EC-98A3-2D68136F770E}" type="datetimeFigureOut">
              <a:rPr lang="en-GB" smtClean="0"/>
              <a:t>16/06/2015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8F25-F22D-45EC-892B-63416A9D0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93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886-D57A-49EC-98A3-2D68136F770E}" type="datetimeFigureOut">
              <a:rPr lang="en-GB" smtClean="0"/>
              <a:t>16/06/2015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8F25-F22D-45EC-892B-63416A9D0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87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886-D57A-49EC-98A3-2D68136F770E}" type="datetimeFigureOut">
              <a:rPr lang="en-GB" smtClean="0"/>
              <a:t>16/06/2015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8F25-F22D-45EC-892B-63416A9D0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92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886-D57A-49EC-98A3-2D68136F770E}" type="datetimeFigureOut">
              <a:rPr lang="en-GB" smtClean="0"/>
              <a:t>16/06/2015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8F25-F22D-45EC-892B-63416A9D0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67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886-D57A-49EC-98A3-2D68136F770E}" type="datetimeFigureOut">
              <a:rPr lang="en-GB" smtClean="0"/>
              <a:t>16/06/2015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8F25-F22D-45EC-892B-63416A9D0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74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886-D57A-49EC-98A3-2D68136F770E}" type="datetimeFigureOut">
              <a:rPr lang="en-GB" smtClean="0"/>
              <a:t>16/06/2015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8F25-F22D-45EC-892B-63416A9D0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4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886-D57A-49EC-98A3-2D68136F770E}" type="datetimeFigureOut">
              <a:rPr lang="en-GB" smtClean="0"/>
              <a:t>16/06/2015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8F25-F22D-45EC-892B-63416A9D0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06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886-D57A-49EC-98A3-2D68136F770E}" type="datetimeFigureOut">
              <a:rPr lang="en-GB" smtClean="0"/>
              <a:t>16/06/2015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8F25-F22D-45EC-892B-63416A9D0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93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886-D57A-49EC-98A3-2D68136F770E}" type="datetimeFigureOut">
              <a:rPr lang="en-GB" smtClean="0"/>
              <a:t>16/06/2015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8F25-F22D-45EC-892B-63416A9D0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41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886-D57A-49EC-98A3-2D68136F770E}" type="datetimeFigureOut">
              <a:rPr lang="en-GB" smtClean="0"/>
              <a:t>16/06/2015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8F25-F22D-45EC-892B-63416A9D0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84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886-D57A-49EC-98A3-2D68136F770E}" type="datetimeFigureOut">
              <a:rPr lang="en-GB" smtClean="0"/>
              <a:t>16/06/2015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8F25-F22D-45EC-892B-63416A9D0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95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57886-D57A-49EC-98A3-2D68136F770E}" type="datetimeFigureOut">
              <a:rPr lang="en-GB" smtClean="0"/>
              <a:t>16/06/2015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88F25-F22D-45EC-892B-63416A9D0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06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7" Type="http://schemas.openxmlformats.org/officeDocument/2006/relationships/image" Target="../media/image6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jpeg"/><Relationship Id="rId5" Type="http://schemas.openxmlformats.org/officeDocument/2006/relationships/image" Target="../media/image61.jpeg"/><Relationship Id="rId4" Type="http://schemas.openxmlformats.org/officeDocument/2006/relationships/image" Target="../media/image60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eg"/><Relationship Id="rId3" Type="http://schemas.openxmlformats.org/officeDocument/2006/relationships/image" Target="../media/image64.jpeg"/><Relationship Id="rId7" Type="http://schemas.openxmlformats.org/officeDocument/2006/relationships/image" Target="../media/image6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jpeg"/><Relationship Id="rId5" Type="http://schemas.openxmlformats.org/officeDocument/2006/relationships/image" Target="../media/image66.jpeg"/><Relationship Id="rId4" Type="http://schemas.openxmlformats.org/officeDocument/2006/relationships/image" Target="../media/image65.jpeg"/><Relationship Id="rId9" Type="http://schemas.openxmlformats.org/officeDocument/2006/relationships/image" Target="../media/image7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12" Type="http://schemas.openxmlformats.org/officeDocument/2006/relationships/image" Target="../media/image3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11" Type="http://schemas.openxmlformats.org/officeDocument/2006/relationships/image" Target="../media/image32.jpeg"/><Relationship Id="rId5" Type="http://schemas.openxmlformats.org/officeDocument/2006/relationships/image" Target="../media/image26.jpeg"/><Relationship Id="rId10" Type="http://schemas.openxmlformats.org/officeDocument/2006/relationships/image" Target="../media/image31.jpeg"/><Relationship Id="rId4" Type="http://schemas.openxmlformats.org/officeDocument/2006/relationships/image" Target="../media/image25.jpeg"/><Relationship Id="rId9" Type="http://schemas.openxmlformats.org/officeDocument/2006/relationships/image" Target="../media/image3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4.jpe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openxmlformats.org/officeDocument/2006/relationships/image" Target="../media/image40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10" Type="http://schemas.openxmlformats.org/officeDocument/2006/relationships/image" Target="../media/image47.jpeg"/><Relationship Id="rId4" Type="http://schemas.openxmlformats.org/officeDocument/2006/relationships/image" Target="../media/image41.jpeg"/><Relationship Id="rId9" Type="http://schemas.openxmlformats.org/officeDocument/2006/relationships/image" Target="../media/image4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jpeg"/><Relationship Id="rId4" Type="http://schemas.openxmlformats.org/officeDocument/2006/relationships/image" Target="../media/image49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eg"/><Relationship Id="rId3" Type="http://schemas.openxmlformats.org/officeDocument/2006/relationships/image" Target="../media/image51.jpeg"/><Relationship Id="rId7" Type="http://schemas.openxmlformats.org/officeDocument/2006/relationships/image" Target="../media/image5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jpeg"/><Relationship Id="rId5" Type="http://schemas.openxmlformats.org/officeDocument/2006/relationships/image" Target="../media/image53.jpeg"/><Relationship Id="rId10" Type="http://schemas.openxmlformats.org/officeDocument/2006/relationships/image" Target="../media/image58.jpeg"/><Relationship Id="rId4" Type="http://schemas.openxmlformats.org/officeDocument/2006/relationships/image" Target="../media/image52.jpeg"/><Relationship Id="rId9" Type="http://schemas.openxmlformats.org/officeDocument/2006/relationships/image" Target="../media/image5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24611" y="1268760"/>
            <a:ext cx="6264696" cy="5114343"/>
            <a:chOff x="1324611" y="1268760"/>
            <a:chExt cx="6264696" cy="5114343"/>
          </a:xfrm>
        </p:grpSpPr>
        <p:sp>
          <p:nvSpPr>
            <p:cNvPr id="6" name="Rectangle 5"/>
            <p:cNvSpPr/>
            <p:nvPr/>
          </p:nvSpPr>
          <p:spPr>
            <a:xfrm>
              <a:off x="1324611" y="1268760"/>
              <a:ext cx="1800200" cy="2362572"/>
            </a:xfrm>
            <a:prstGeom prst="rect">
              <a:avLst/>
            </a:prstGeom>
            <a:solidFill>
              <a:srgbClr val="0000C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24611" y="4020531"/>
              <a:ext cx="1800200" cy="2362572"/>
            </a:xfrm>
            <a:prstGeom prst="rect">
              <a:avLst/>
            </a:prstGeom>
            <a:solidFill>
              <a:srgbClr val="0000C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56859" y="1268760"/>
              <a:ext cx="1800200" cy="236257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63888" y="4020531"/>
              <a:ext cx="1800200" cy="236257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89107" y="1268760"/>
              <a:ext cx="1800200" cy="2362572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789107" y="4020531"/>
              <a:ext cx="1800200" cy="2362572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030" name="Picture 6" descr="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9724" y="2788120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 flipH="1">
            <a:off x="0" y="0"/>
            <a:ext cx="9144000" cy="836712"/>
          </a:xfrm>
          <a:prstGeom prst="rect">
            <a:avLst/>
          </a:prstGeom>
          <a:gradFill>
            <a:gsLst>
              <a:gs pos="0">
                <a:schemeClr val="tx1"/>
              </a:gs>
              <a:gs pos="50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2" name="Picture 8" descr="ph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6712" y="2851579"/>
            <a:ext cx="11906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ho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0728" y="2919597"/>
            <a:ext cx="11906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hot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6712" y="2871972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hot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6712" y="2919597"/>
            <a:ext cx="11906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hot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0474" y="2803954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504" y="169476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Yorkshire and the Humber</a:t>
            </a:r>
            <a:endParaRPr lang="en-GB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36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24611" y="1266985"/>
            <a:ext cx="6264696" cy="5114343"/>
            <a:chOff x="1324611" y="1266985"/>
            <a:chExt cx="6264696" cy="5114343"/>
          </a:xfrm>
        </p:grpSpPr>
        <p:sp>
          <p:nvSpPr>
            <p:cNvPr id="12" name="Rectangle 11"/>
            <p:cNvSpPr/>
            <p:nvPr/>
          </p:nvSpPr>
          <p:spPr>
            <a:xfrm>
              <a:off x="1324611" y="1266985"/>
              <a:ext cx="1800200" cy="2362572"/>
            </a:xfrm>
            <a:prstGeom prst="rect">
              <a:avLst/>
            </a:prstGeom>
            <a:solidFill>
              <a:srgbClr val="0000C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24611" y="4018756"/>
              <a:ext cx="1800200" cy="2362572"/>
            </a:xfrm>
            <a:prstGeom prst="rect">
              <a:avLst/>
            </a:prstGeom>
            <a:solidFill>
              <a:srgbClr val="0000C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56859" y="1266985"/>
              <a:ext cx="1800200" cy="2362572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63888" y="4018756"/>
              <a:ext cx="1800200" cy="236257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89107" y="1266985"/>
              <a:ext cx="1800200" cy="2362572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0242" name="Picture 2" descr="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8628" y="2927025"/>
            <a:ext cx="11906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ph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48397" y="2769421"/>
            <a:ext cx="11906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pho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2736" y="2780928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phot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8628" y="2927025"/>
            <a:ext cx="119062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phot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5624" y="2780928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 flipH="1">
            <a:off x="0" y="0"/>
            <a:ext cx="9144000" cy="836712"/>
          </a:xfrm>
          <a:prstGeom prst="rect">
            <a:avLst/>
          </a:prstGeom>
          <a:gradFill>
            <a:gsLst>
              <a:gs pos="0">
                <a:schemeClr val="tx1"/>
              </a:gs>
              <a:gs pos="50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107504" y="169476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East Midlands</a:t>
            </a:r>
          </a:p>
        </p:txBody>
      </p:sp>
    </p:spTree>
    <p:extLst>
      <p:ext uri="{BB962C8B-B14F-4D97-AF65-F5344CB8AC3E}">
        <p14:creationId xmlns:p14="http://schemas.microsoft.com/office/powerpoint/2010/main" val="1633457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1520" y="1268760"/>
            <a:ext cx="8498785" cy="5114343"/>
            <a:chOff x="251520" y="1268760"/>
            <a:chExt cx="8498785" cy="5114343"/>
          </a:xfrm>
        </p:grpSpPr>
        <p:sp>
          <p:nvSpPr>
            <p:cNvPr id="18" name="Rectangle 17"/>
            <p:cNvSpPr/>
            <p:nvPr/>
          </p:nvSpPr>
          <p:spPr>
            <a:xfrm>
              <a:off x="251520" y="1268760"/>
              <a:ext cx="1800200" cy="2362572"/>
            </a:xfrm>
            <a:prstGeom prst="rect">
              <a:avLst/>
            </a:prstGeom>
            <a:solidFill>
              <a:srgbClr val="0000C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1520" y="4020531"/>
              <a:ext cx="1800200" cy="2362572"/>
            </a:xfrm>
            <a:prstGeom prst="rect">
              <a:avLst/>
            </a:prstGeom>
            <a:solidFill>
              <a:srgbClr val="0000C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83768" y="1268760"/>
              <a:ext cx="1800200" cy="2362572"/>
            </a:xfrm>
            <a:prstGeom prst="rect">
              <a:avLst/>
            </a:prstGeom>
            <a:solidFill>
              <a:srgbClr val="0000C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90797" y="4020531"/>
              <a:ext cx="1800200" cy="236257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16016" y="1268760"/>
              <a:ext cx="1800200" cy="2362572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16016" y="4020531"/>
              <a:ext cx="1800200" cy="2362572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950105" y="1275140"/>
              <a:ext cx="1800200" cy="2362572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1266" name="Picture 2" descr="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95531" y="3159612"/>
            <a:ext cx="1155607" cy="168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www.europarl.europa.eu/mepphoto/1249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6135" y="3257334"/>
            <a:ext cx="1196211" cy="151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Image result for vicky ford site:europa.e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8" descr="Image result for vicky ford site:europa.e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1274" name="Picture 10" descr="http://www.europarl.europa.eu/mepphoto/9694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95531" y="3219591"/>
            <a:ext cx="1278782" cy="161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 descr="http://www.europarl.europa.eu/mepphoto/9689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6759" y="3345075"/>
            <a:ext cx="1126835" cy="142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0" name="Picture 16" descr="http://www.europarl.europa.eu/mepphoto/9965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1515" y="3230083"/>
            <a:ext cx="1250010" cy="158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14" descr="http://www.europarl.europa.eu/mepphoto/4513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6759" y="3230083"/>
            <a:ext cx="1250010" cy="158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2" name="Picture 18" descr="http://www.europarl.europa.eu/mepphoto/9691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6759" y="3230083"/>
            <a:ext cx="1250010" cy="158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 flipH="1">
            <a:off x="0" y="0"/>
            <a:ext cx="9144000" cy="836712"/>
          </a:xfrm>
          <a:prstGeom prst="rect">
            <a:avLst/>
          </a:prstGeom>
          <a:gradFill>
            <a:gsLst>
              <a:gs pos="0">
                <a:schemeClr val="tx1"/>
              </a:gs>
              <a:gs pos="50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107504" y="169476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Eastern</a:t>
            </a:r>
          </a:p>
        </p:txBody>
      </p:sp>
    </p:spTree>
    <p:extLst>
      <p:ext uri="{BB962C8B-B14F-4D97-AF65-F5344CB8AC3E}">
        <p14:creationId xmlns:p14="http://schemas.microsoft.com/office/powerpoint/2010/main" val="235242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1520" y="1268760"/>
            <a:ext cx="8498785" cy="5114343"/>
            <a:chOff x="251520" y="1268760"/>
            <a:chExt cx="8498785" cy="5114343"/>
          </a:xfrm>
        </p:grpSpPr>
        <p:sp>
          <p:nvSpPr>
            <p:cNvPr id="14" name="Rectangle 13"/>
            <p:cNvSpPr/>
            <p:nvPr/>
          </p:nvSpPr>
          <p:spPr>
            <a:xfrm>
              <a:off x="251520" y="1268760"/>
              <a:ext cx="1800200" cy="2362572"/>
            </a:xfrm>
            <a:prstGeom prst="rect">
              <a:avLst/>
            </a:prstGeom>
            <a:solidFill>
              <a:srgbClr val="0000C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1520" y="4020531"/>
              <a:ext cx="1800200" cy="2362572"/>
            </a:xfrm>
            <a:prstGeom prst="rect">
              <a:avLst/>
            </a:prstGeom>
            <a:solidFill>
              <a:srgbClr val="0000C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83768" y="1268760"/>
              <a:ext cx="1800200" cy="236257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90797" y="4020531"/>
              <a:ext cx="1800200" cy="236257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716016" y="1268760"/>
              <a:ext cx="1800200" cy="2362572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16016" y="4020531"/>
              <a:ext cx="1800200" cy="2362572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950105" y="1275140"/>
              <a:ext cx="1800200" cy="2362572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050" name="Picture 2" descr="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4704" y="3453748"/>
            <a:ext cx="119062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h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8720" y="3225148"/>
            <a:ext cx="11906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ho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8721" y="3407513"/>
            <a:ext cx="119062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hot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3793" y="3269400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hot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3487911"/>
            <a:ext cx="119062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hot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8720" y="3573016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phot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4167" y="3349798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 flipH="1">
            <a:off x="0" y="0"/>
            <a:ext cx="9144000" cy="836712"/>
          </a:xfrm>
          <a:prstGeom prst="rect">
            <a:avLst/>
          </a:prstGeom>
          <a:gradFill>
            <a:gsLst>
              <a:gs pos="0">
                <a:schemeClr val="tx1"/>
              </a:gs>
              <a:gs pos="50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107504" y="169476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West Midlands</a:t>
            </a:r>
            <a:endParaRPr lang="en-GB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1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4868" y="2663980"/>
            <a:ext cx="8498785" cy="2368952"/>
            <a:chOff x="254868" y="2663980"/>
            <a:chExt cx="8498785" cy="2368952"/>
          </a:xfrm>
        </p:grpSpPr>
        <p:sp>
          <p:nvSpPr>
            <p:cNvPr id="11" name="Rectangle 10"/>
            <p:cNvSpPr/>
            <p:nvPr/>
          </p:nvSpPr>
          <p:spPr>
            <a:xfrm>
              <a:off x="254868" y="2663980"/>
              <a:ext cx="1800200" cy="2362572"/>
            </a:xfrm>
            <a:prstGeom prst="rect">
              <a:avLst/>
            </a:prstGeom>
            <a:solidFill>
              <a:srgbClr val="0000C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87116" y="2663980"/>
              <a:ext cx="1800200" cy="236257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19364" y="2663980"/>
              <a:ext cx="1800200" cy="2362572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53453" y="2670360"/>
              <a:ext cx="1800200" cy="2362572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3074" name="Picture 2" descr="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0728" y="3573016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h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0728" y="3569041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ho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6752" y="3789040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hot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3188" y="3845266"/>
            <a:ext cx="119062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 flipH="1">
            <a:off x="0" y="0"/>
            <a:ext cx="9144000" cy="836712"/>
          </a:xfrm>
          <a:prstGeom prst="rect">
            <a:avLst/>
          </a:prstGeom>
          <a:gradFill>
            <a:gsLst>
              <a:gs pos="0">
                <a:schemeClr val="tx1"/>
              </a:gs>
              <a:gs pos="50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107504" y="169476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Wales</a:t>
            </a:r>
            <a:endParaRPr lang="en-GB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41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24611" y="1266985"/>
            <a:ext cx="6264696" cy="5114343"/>
            <a:chOff x="1324611" y="1266985"/>
            <a:chExt cx="6264696" cy="5114343"/>
          </a:xfrm>
        </p:grpSpPr>
        <p:sp>
          <p:nvSpPr>
            <p:cNvPr id="13" name="Rectangle 12"/>
            <p:cNvSpPr/>
            <p:nvPr/>
          </p:nvSpPr>
          <p:spPr>
            <a:xfrm>
              <a:off x="1324611" y="1266985"/>
              <a:ext cx="1800200" cy="2362572"/>
            </a:xfrm>
            <a:prstGeom prst="rect">
              <a:avLst/>
            </a:prstGeom>
            <a:solidFill>
              <a:srgbClr val="0000C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24611" y="4018756"/>
              <a:ext cx="1800200" cy="2362572"/>
            </a:xfrm>
            <a:prstGeom prst="rect">
              <a:avLst/>
            </a:prstGeom>
            <a:solidFill>
              <a:srgbClr val="0000C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56859" y="1266985"/>
              <a:ext cx="1800200" cy="236257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63888" y="4018756"/>
              <a:ext cx="1800200" cy="2362572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9107" y="1266985"/>
              <a:ext cx="1800200" cy="2362572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89107" y="4018756"/>
              <a:ext cx="1800200" cy="2362572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4098" name="Picture 2" descr="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9710" y="3177568"/>
            <a:ext cx="11906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h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1312" y="3501008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pho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7230" y="3501008"/>
            <a:ext cx="119062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hot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1664" y="3568831"/>
            <a:ext cx="119062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phot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4704" y="3717032"/>
            <a:ext cx="11906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phot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0688" y="3129943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0" y="0"/>
            <a:ext cx="9144000" cy="836712"/>
          </a:xfrm>
          <a:prstGeom prst="rect">
            <a:avLst/>
          </a:prstGeom>
          <a:gradFill>
            <a:gsLst>
              <a:gs pos="0">
                <a:schemeClr val="tx1"/>
              </a:gs>
              <a:gs pos="50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107504" y="169476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South West</a:t>
            </a:r>
          </a:p>
        </p:txBody>
      </p:sp>
    </p:spTree>
    <p:extLst>
      <p:ext uri="{BB962C8B-B14F-4D97-AF65-F5344CB8AC3E}">
        <p14:creationId xmlns:p14="http://schemas.microsoft.com/office/powerpoint/2010/main" val="137246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342" y="1469054"/>
            <a:ext cx="9115170" cy="5114343"/>
            <a:chOff x="65342" y="1469054"/>
            <a:chExt cx="9115170" cy="5114343"/>
          </a:xfrm>
        </p:grpSpPr>
        <p:sp>
          <p:nvSpPr>
            <p:cNvPr id="18" name="Rectangle 17"/>
            <p:cNvSpPr/>
            <p:nvPr/>
          </p:nvSpPr>
          <p:spPr>
            <a:xfrm>
              <a:off x="65342" y="1469054"/>
              <a:ext cx="1800200" cy="2362572"/>
            </a:xfrm>
            <a:prstGeom prst="rect">
              <a:avLst/>
            </a:prstGeom>
            <a:solidFill>
              <a:srgbClr val="0000C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342" y="4220825"/>
              <a:ext cx="1800200" cy="2362572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94080" y="1469054"/>
              <a:ext cx="1800200" cy="2362572"/>
            </a:xfrm>
            <a:prstGeom prst="rect">
              <a:avLst/>
            </a:prstGeom>
            <a:solidFill>
              <a:srgbClr val="0000C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894080" y="4220825"/>
              <a:ext cx="1800200" cy="2362572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722836" y="1469054"/>
              <a:ext cx="1800200" cy="2362572"/>
            </a:xfrm>
            <a:prstGeom prst="rect">
              <a:avLst/>
            </a:prstGeom>
            <a:solidFill>
              <a:srgbClr val="0000C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22836" y="4220825"/>
              <a:ext cx="1800200" cy="2362572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551574" y="1469054"/>
              <a:ext cx="1800200" cy="236257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51574" y="4220825"/>
              <a:ext cx="1800200" cy="2362572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380312" y="1469054"/>
              <a:ext cx="1800200" cy="2362572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5122" name="Picture 2" descr="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38600" y="2792640"/>
            <a:ext cx="11906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h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4744" y="2774989"/>
            <a:ext cx="11906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ho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0728" y="2768827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phot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4745" y="2792640"/>
            <a:ext cx="11906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phot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2913" y="2695858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phot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75588" y="2695858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phot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4744" y="2792640"/>
            <a:ext cx="11906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phot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2506" y="2695858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phot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9167" y="2663807"/>
            <a:ext cx="11906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phot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2506" y="2650340"/>
            <a:ext cx="11906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 flipH="1">
            <a:off x="0" y="0"/>
            <a:ext cx="9144000" cy="836712"/>
          </a:xfrm>
          <a:prstGeom prst="rect">
            <a:avLst/>
          </a:prstGeom>
          <a:gradFill>
            <a:gsLst>
              <a:gs pos="0">
                <a:schemeClr val="tx1"/>
              </a:gs>
              <a:gs pos="50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107504" y="169476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South East</a:t>
            </a:r>
          </a:p>
        </p:txBody>
      </p:sp>
    </p:spTree>
    <p:extLst>
      <p:ext uri="{BB962C8B-B14F-4D97-AF65-F5344CB8AC3E}">
        <p14:creationId xmlns:p14="http://schemas.microsoft.com/office/powerpoint/2010/main" val="263939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24611" y="1266985"/>
            <a:ext cx="6264696" cy="5114343"/>
            <a:chOff x="1324611" y="1266985"/>
            <a:chExt cx="6264696" cy="5114343"/>
          </a:xfrm>
        </p:grpSpPr>
        <p:sp>
          <p:nvSpPr>
            <p:cNvPr id="13" name="Rectangle 12"/>
            <p:cNvSpPr/>
            <p:nvPr/>
          </p:nvSpPr>
          <p:spPr>
            <a:xfrm>
              <a:off x="1324611" y="1266985"/>
              <a:ext cx="1800200" cy="2362572"/>
            </a:xfrm>
            <a:prstGeom prst="rect">
              <a:avLst/>
            </a:prstGeom>
            <a:solidFill>
              <a:srgbClr val="0000C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24611" y="4018756"/>
              <a:ext cx="1800200" cy="236257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56859" y="1266985"/>
              <a:ext cx="1800200" cy="2362572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63888" y="4018756"/>
              <a:ext cx="1800200" cy="236257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9107" y="1266985"/>
              <a:ext cx="1800200" cy="2362572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89107" y="4018756"/>
              <a:ext cx="1800200" cy="2362572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6146" name="Picture 2" descr="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8720" y="3162034"/>
            <a:ext cx="119062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h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74262" y="3459054"/>
            <a:ext cx="119062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pho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6752" y="3429000"/>
            <a:ext cx="119062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phot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5561" y="3332481"/>
            <a:ext cx="119062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phot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5561" y="3356992"/>
            <a:ext cx="119062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phot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2736" y="3212976"/>
            <a:ext cx="119062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0" y="0"/>
            <a:ext cx="9144000" cy="836712"/>
          </a:xfrm>
          <a:prstGeom prst="rect">
            <a:avLst/>
          </a:prstGeom>
          <a:gradFill>
            <a:gsLst>
              <a:gs pos="0">
                <a:schemeClr val="tx1"/>
              </a:gs>
              <a:gs pos="50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107504" y="169476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Scotland</a:t>
            </a:r>
          </a:p>
        </p:txBody>
      </p:sp>
    </p:spTree>
    <p:extLst>
      <p:ext uri="{BB962C8B-B14F-4D97-AF65-F5344CB8AC3E}">
        <p14:creationId xmlns:p14="http://schemas.microsoft.com/office/powerpoint/2010/main" val="287044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1520" y="1268760"/>
            <a:ext cx="8498785" cy="5130753"/>
            <a:chOff x="251520" y="1268760"/>
            <a:chExt cx="8498785" cy="5130753"/>
          </a:xfrm>
        </p:grpSpPr>
        <p:sp>
          <p:nvSpPr>
            <p:cNvPr id="15" name="Rectangle 14"/>
            <p:cNvSpPr/>
            <p:nvPr/>
          </p:nvSpPr>
          <p:spPr>
            <a:xfrm>
              <a:off x="251520" y="1268760"/>
              <a:ext cx="1800200" cy="2362572"/>
            </a:xfrm>
            <a:prstGeom prst="rect">
              <a:avLst/>
            </a:prstGeom>
            <a:solidFill>
              <a:srgbClr val="0000C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1520" y="4020531"/>
              <a:ext cx="1800200" cy="2362572"/>
            </a:xfrm>
            <a:prstGeom prst="rect">
              <a:avLst/>
            </a:prstGeom>
            <a:solidFill>
              <a:srgbClr val="0000C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83768" y="1268760"/>
              <a:ext cx="1800200" cy="236257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90797" y="4020531"/>
              <a:ext cx="1800200" cy="236257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16016" y="1268760"/>
              <a:ext cx="1800200" cy="236257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6016" y="4020531"/>
              <a:ext cx="1800200" cy="2362572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950105" y="1275140"/>
              <a:ext cx="1800200" cy="2362572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941235" y="4036941"/>
              <a:ext cx="1800200" cy="2362572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7170" name="Picture 2" descr="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0728" y="3167460"/>
            <a:ext cx="11906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h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0631" y="3119835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pho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6712" y="3143871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phot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6803" y="3181554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phot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3328" y="3121114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phot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6712" y="3181554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phot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5277" y="3136858"/>
            <a:ext cx="119062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phot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0728" y="3319666"/>
            <a:ext cx="119062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 flipH="1">
            <a:off x="0" y="0"/>
            <a:ext cx="9144000" cy="836712"/>
          </a:xfrm>
          <a:prstGeom prst="rect">
            <a:avLst/>
          </a:prstGeom>
          <a:gradFill>
            <a:gsLst>
              <a:gs pos="0">
                <a:schemeClr val="tx1"/>
              </a:gs>
              <a:gs pos="50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107504" y="169476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North West</a:t>
            </a:r>
          </a:p>
        </p:txBody>
      </p:sp>
    </p:spTree>
    <p:extLst>
      <p:ext uri="{BB962C8B-B14F-4D97-AF65-F5344CB8AC3E}">
        <p14:creationId xmlns:p14="http://schemas.microsoft.com/office/powerpoint/2010/main" val="283787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24611" y="2996952"/>
            <a:ext cx="6264696" cy="2362572"/>
            <a:chOff x="1324611" y="2996952"/>
            <a:chExt cx="6264696" cy="2362572"/>
          </a:xfrm>
        </p:grpSpPr>
        <p:sp>
          <p:nvSpPr>
            <p:cNvPr id="10" name="Rectangle 9"/>
            <p:cNvSpPr/>
            <p:nvPr/>
          </p:nvSpPr>
          <p:spPr>
            <a:xfrm>
              <a:off x="1324611" y="2996952"/>
              <a:ext cx="1800200" cy="236257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56859" y="2996952"/>
              <a:ext cx="1800200" cy="236257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89107" y="2996952"/>
              <a:ext cx="1800200" cy="2362572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8194" name="Picture 2" descr="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2852936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ph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2852936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pho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38273" y="2852936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 flipH="1">
            <a:off x="0" y="0"/>
            <a:ext cx="9144000" cy="836712"/>
          </a:xfrm>
          <a:prstGeom prst="rect">
            <a:avLst/>
          </a:prstGeom>
          <a:gradFill>
            <a:gsLst>
              <a:gs pos="0">
                <a:schemeClr val="tx1"/>
              </a:gs>
              <a:gs pos="50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7504" y="169476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North East</a:t>
            </a:r>
          </a:p>
        </p:txBody>
      </p:sp>
    </p:spTree>
    <p:extLst>
      <p:ext uri="{BB962C8B-B14F-4D97-AF65-F5344CB8AC3E}">
        <p14:creationId xmlns:p14="http://schemas.microsoft.com/office/powerpoint/2010/main" val="1529428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1520" y="1268760"/>
            <a:ext cx="8498785" cy="5130753"/>
            <a:chOff x="251520" y="1268760"/>
            <a:chExt cx="8498785" cy="5130753"/>
          </a:xfrm>
        </p:grpSpPr>
        <p:sp>
          <p:nvSpPr>
            <p:cNvPr id="17" name="Rectangle 16"/>
            <p:cNvSpPr/>
            <p:nvPr/>
          </p:nvSpPr>
          <p:spPr>
            <a:xfrm>
              <a:off x="251520" y="1268760"/>
              <a:ext cx="1800200" cy="2362572"/>
            </a:xfrm>
            <a:prstGeom prst="rect">
              <a:avLst/>
            </a:prstGeom>
            <a:solidFill>
              <a:srgbClr val="0000C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1520" y="4020531"/>
              <a:ext cx="1800200" cy="2362572"/>
            </a:xfrm>
            <a:prstGeom prst="rect">
              <a:avLst/>
            </a:prstGeom>
            <a:solidFill>
              <a:srgbClr val="0000C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83768" y="1268760"/>
              <a:ext cx="1800200" cy="236257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90797" y="4020531"/>
              <a:ext cx="1800200" cy="236257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16016" y="1268760"/>
              <a:ext cx="1800200" cy="236257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16016" y="4020531"/>
              <a:ext cx="1800200" cy="236257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950105" y="1275140"/>
              <a:ext cx="1800200" cy="2362572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941235" y="4036941"/>
              <a:ext cx="1800200" cy="2362572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9218" name="Picture 2" descr="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6712" y="3074872"/>
            <a:ext cx="119062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ph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6712" y="2984385"/>
            <a:ext cx="11906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pho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6712" y="2960572"/>
            <a:ext cx="11906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phot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13237" y="2809379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phot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2696" y="2936760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phot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13238" y="3028984"/>
            <a:ext cx="11906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phot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4744" y="3028984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phot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6712" y="2917744"/>
            <a:ext cx="11906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 flipH="1">
            <a:off x="0" y="0"/>
            <a:ext cx="9144000" cy="836712"/>
          </a:xfrm>
          <a:prstGeom prst="rect">
            <a:avLst/>
          </a:prstGeom>
          <a:gradFill>
            <a:gsLst>
              <a:gs pos="0">
                <a:schemeClr val="tx1"/>
              </a:gs>
              <a:gs pos="50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107504" y="169476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London</a:t>
            </a:r>
          </a:p>
        </p:txBody>
      </p:sp>
    </p:spTree>
    <p:extLst>
      <p:ext uri="{BB962C8B-B14F-4D97-AF65-F5344CB8AC3E}">
        <p14:creationId xmlns:p14="http://schemas.microsoft.com/office/powerpoint/2010/main" val="2291735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150</TotalTime>
  <Words>51</Words>
  <Application>Microsoft Office PowerPoint</Application>
  <PresentationFormat>On-screen Show (4:3)</PresentationFormat>
  <Paragraphs>33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</dc:creator>
  <cp:lastModifiedBy>Joseph O'Leary</cp:lastModifiedBy>
  <cp:revision>7</cp:revision>
  <dcterms:created xsi:type="dcterms:W3CDTF">2015-06-15T19:52:26Z</dcterms:created>
  <dcterms:modified xsi:type="dcterms:W3CDTF">2015-06-16T11:36:10Z</dcterms:modified>
</cp:coreProperties>
</file>