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0439C4-B3F1-403E-AAA3-684ABF107737}" type="datetimeFigureOut">
              <a:rPr lang="en-GB" smtClean="0"/>
              <a:t>15/06/2015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25962-7C25-4DAC-A610-BC892EAC62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911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Yorkshire and the Humber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25962-7C25-4DAC-A610-BC892EAC624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536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East Midlands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25962-7C25-4DAC-A610-BC892EAC624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128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Eastern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25962-7C25-4DAC-A610-BC892EAC624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7988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West Midlands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25962-7C25-4DAC-A610-BC892EAC624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727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Wales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25962-7C25-4DAC-A610-BC892EAC624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849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South</a:t>
            </a:r>
            <a:r>
              <a:rPr lang="en-GB" baseline="0" dirty="0" smtClean="0"/>
              <a:t> West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25962-7C25-4DAC-A610-BC892EAC624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744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South East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25962-7C25-4DAC-A610-BC892EAC624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086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Scotland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25962-7C25-4DAC-A610-BC892EAC624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9980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North West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25962-7C25-4DAC-A610-BC892EAC624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27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North East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25962-7C25-4DAC-A610-BC892EAC624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230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London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25962-7C25-4DAC-A610-BC892EAC624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1924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7886-D57A-49EC-98A3-2D68136F770E}" type="datetimeFigureOut">
              <a:rPr lang="en-GB" smtClean="0"/>
              <a:t>15/06/2015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88F25-F22D-45EC-892B-63416A9D0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2930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7886-D57A-49EC-98A3-2D68136F770E}" type="datetimeFigureOut">
              <a:rPr lang="en-GB" smtClean="0"/>
              <a:t>15/06/2015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88F25-F22D-45EC-892B-63416A9D0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878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7886-D57A-49EC-98A3-2D68136F770E}" type="datetimeFigureOut">
              <a:rPr lang="en-GB" smtClean="0"/>
              <a:t>15/06/2015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88F25-F22D-45EC-892B-63416A9D0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928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7886-D57A-49EC-98A3-2D68136F770E}" type="datetimeFigureOut">
              <a:rPr lang="en-GB" smtClean="0"/>
              <a:t>15/06/2015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88F25-F22D-45EC-892B-63416A9D0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673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7886-D57A-49EC-98A3-2D68136F770E}" type="datetimeFigureOut">
              <a:rPr lang="en-GB" smtClean="0"/>
              <a:t>15/06/2015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88F25-F22D-45EC-892B-63416A9D0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741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7886-D57A-49EC-98A3-2D68136F770E}" type="datetimeFigureOut">
              <a:rPr lang="en-GB" smtClean="0"/>
              <a:t>15/06/2015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88F25-F22D-45EC-892B-63416A9D0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46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7886-D57A-49EC-98A3-2D68136F770E}" type="datetimeFigureOut">
              <a:rPr lang="en-GB" smtClean="0"/>
              <a:t>15/06/2015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88F25-F22D-45EC-892B-63416A9D0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065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7886-D57A-49EC-98A3-2D68136F770E}" type="datetimeFigureOut">
              <a:rPr lang="en-GB" smtClean="0"/>
              <a:t>15/06/2015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88F25-F22D-45EC-892B-63416A9D0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9936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7886-D57A-49EC-98A3-2D68136F770E}" type="datetimeFigureOut">
              <a:rPr lang="en-GB" smtClean="0"/>
              <a:t>15/06/2015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88F25-F22D-45EC-892B-63416A9D0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418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7886-D57A-49EC-98A3-2D68136F770E}" type="datetimeFigureOut">
              <a:rPr lang="en-GB" smtClean="0"/>
              <a:t>15/06/2015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88F25-F22D-45EC-892B-63416A9D0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841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7886-D57A-49EC-98A3-2D68136F770E}" type="datetimeFigureOut">
              <a:rPr lang="en-GB" smtClean="0"/>
              <a:t>15/06/2015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88F25-F22D-45EC-892B-63416A9D0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959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57886-D57A-49EC-98A3-2D68136F770E}" type="datetimeFigureOut">
              <a:rPr lang="en-GB" smtClean="0"/>
              <a:t>15/06/2015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88F25-F22D-45EC-892B-63416A9D0F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06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7" Type="http://schemas.openxmlformats.org/officeDocument/2006/relationships/image" Target="../media/image6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jpeg"/><Relationship Id="rId5" Type="http://schemas.openxmlformats.org/officeDocument/2006/relationships/image" Target="../media/image61.jpeg"/><Relationship Id="rId4" Type="http://schemas.openxmlformats.org/officeDocument/2006/relationships/image" Target="../media/image60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jpeg"/><Relationship Id="rId3" Type="http://schemas.openxmlformats.org/officeDocument/2006/relationships/image" Target="../media/image64.jpeg"/><Relationship Id="rId7" Type="http://schemas.openxmlformats.org/officeDocument/2006/relationships/image" Target="../media/image6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jpeg"/><Relationship Id="rId5" Type="http://schemas.openxmlformats.org/officeDocument/2006/relationships/image" Target="../media/image66.jpeg"/><Relationship Id="rId4" Type="http://schemas.openxmlformats.org/officeDocument/2006/relationships/image" Target="../media/image65.jpeg"/><Relationship Id="rId9" Type="http://schemas.openxmlformats.org/officeDocument/2006/relationships/image" Target="../media/image70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Relationship Id="rId9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image" Target="../media/image24.jpeg"/><Relationship Id="rId7" Type="http://schemas.openxmlformats.org/officeDocument/2006/relationships/image" Target="../media/image28.jpeg"/><Relationship Id="rId12" Type="http://schemas.openxmlformats.org/officeDocument/2006/relationships/image" Target="../media/image3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jpeg"/><Relationship Id="rId11" Type="http://schemas.openxmlformats.org/officeDocument/2006/relationships/image" Target="../media/image32.jpeg"/><Relationship Id="rId5" Type="http://schemas.openxmlformats.org/officeDocument/2006/relationships/image" Target="../media/image26.jpeg"/><Relationship Id="rId10" Type="http://schemas.openxmlformats.org/officeDocument/2006/relationships/image" Target="../media/image31.jpeg"/><Relationship Id="rId4" Type="http://schemas.openxmlformats.org/officeDocument/2006/relationships/image" Target="../media/image25.jpeg"/><Relationship Id="rId9" Type="http://schemas.openxmlformats.org/officeDocument/2006/relationships/image" Target="../media/image30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eg"/><Relationship Id="rId3" Type="http://schemas.openxmlformats.org/officeDocument/2006/relationships/image" Target="../media/image34.jpeg"/><Relationship Id="rId7" Type="http://schemas.openxmlformats.org/officeDocument/2006/relationships/image" Target="../media/image3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jpeg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jpeg"/><Relationship Id="rId3" Type="http://schemas.openxmlformats.org/officeDocument/2006/relationships/image" Target="../media/image40.jpeg"/><Relationship Id="rId7" Type="http://schemas.openxmlformats.org/officeDocument/2006/relationships/image" Target="../media/image4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jpeg"/><Relationship Id="rId5" Type="http://schemas.openxmlformats.org/officeDocument/2006/relationships/image" Target="../media/image42.jpeg"/><Relationship Id="rId10" Type="http://schemas.openxmlformats.org/officeDocument/2006/relationships/image" Target="../media/image47.jpeg"/><Relationship Id="rId4" Type="http://schemas.openxmlformats.org/officeDocument/2006/relationships/image" Target="../media/image41.jpeg"/><Relationship Id="rId9" Type="http://schemas.openxmlformats.org/officeDocument/2006/relationships/image" Target="../media/image4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.jpeg"/><Relationship Id="rId4" Type="http://schemas.openxmlformats.org/officeDocument/2006/relationships/image" Target="../media/image49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jpeg"/><Relationship Id="rId3" Type="http://schemas.openxmlformats.org/officeDocument/2006/relationships/image" Target="../media/image51.jpeg"/><Relationship Id="rId7" Type="http://schemas.openxmlformats.org/officeDocument/2006/relationships/image" Target="../media/image5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jpeg"/><Relationship Id="rId5" Type="http://schemas.openxmlformats.org/officeDocument/2006/relationships/image" Target="../media/image53.jpeg"/><Relationship Id="rId10" Type="http://schemas.openxmlformats.org/officeDocument/2006/relationships/image" Target="../media/image58.jpeg"/><Relationship Id="rId4" Type="http://schemas.openxmlformats.org/officeDocument/2006/relationships/image" Target="../media/image52.jpeg"/><Relationship Id="rId9" Type="http://schemas.openxmlformats.org/officeDocument/2006/relationships/image" Target="../media/image5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3"/>
            <a:ext cx="9180512" cy="6858004"/>
            <a:chOff x="0" y="-3"/>
            <a:chExt cx="9180512" cy="6858004"/>
          </a:xfrm>
        </p:grpSpPr>
        <p:sp>
          <p:nvSpPr>
            <p:cNvPr id="6" name="Rectangle 5"/>
            <p:cNvSpPr/>
            <p:nvPr/>
          </p:nvSpPr>
          <p:spPr>
            <a:xfrm>
              <a:off x="0" y="-1"/>
              <a:ext cx="2267744" cy="6858001"/>
            </a:xfrm>
            <a:prstGeom prst="rect">
              <a:avLst/>
            </a:prstGeom>
            <a:solidFill>
              <a:srgbClr val="0000CC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304256" y="0"/>
              <a:ext cx="2267744" cy="6858001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08512" y="-2"/>
              <a:ext cx="2267744" cy="6858001"/>
            </a:xfrm>
            <a:prstGeom prst="rect">
              <a:avLst/>
            </a:pr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912768" y="-3"/>
              <a:ext cx="2267744" cy="6858001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030" name="Picture 6" descr="pho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071" y="476672"/>
            <a:ext cx="1190625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hot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815" y="476672"/>
            <a:ext cx="1190625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hot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59" y="476671"/>
            <a:ext cx="1190625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hot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58" y="2351061"/>
            <a:ext cx="1190625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hot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815" y="2374873"/>
            <a:ext cx="1190625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hot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149" y="2383476"/>
            <a:ext cx="1190625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036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3"/>
            <a:ext cx="9180512" cy="6858004"/>
            <a:chOff x="0" y="-3"/>
            <a:chExt cx="9180512" cy="6858004"/>
          </a:xfrm>
        </p:grpSpPr>
        <p:sp>
          <p:nvSpPr>
            <p:cNvPr id="6" name="Rectangle 5"/>
            <p:cNvSpPr/>
            <p:nvPr/>
          </p:nvSpPr>
          <p:spPr>
            <a:xfrm>
              <a:off x="0" y="-1"/>
              <a:ext cx="2267744" cy="6858001"/>
            </a:xfrm>
            <a:prstGeom prst="rect">
              <a:avLst/>
            </a:prstGeom>
            <a:solidFill>
              <a:srgbClr val="0000CC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304256" y="0"/>
              <a:ext cx="2267744" cy="6858001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08512" y="-2"/>
              <a:ext cx="2267744" cy="6858001"/>
            </a:xfrm>
            <a:prstGeom prst="rect">
              <a:avLst/>
            </a:pr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912768" y="-3"/>
              <a:ext cx="2267744" cy="6858001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0242" name="Picture 2" descr="pho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071" y="260648"/>
            <a:ext cx="1190625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phot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59" y="260648"/>
            <a:ext cx="1190625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phot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815" y="260648"/>
            <a:ext cx="1190625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phot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950" y="2307656"/>
            <a:ext cx="1190625" cy="150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phot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86" y="2169544"/>
            <a:ext cx="1190625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457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3"/>
            <a:ext cx="9180512" cy="6858004"/>
            <a:chOff x="0" y="-3"/>
            <a:chExt cx="9180512" cy="6858004"/>
          </a:xfrm>
        </p:grpSpPr>
        <p:sp>
          <p:nvSpPr>
            <p:cNvPr id="6" name="Rectangle 5"/>
            <p:cNvSpPr/>
            <p:nvPr/>
          </p:nvSpPr>
          <p:spPr>
            <a:xfrm>
              <a:off x="0" y="-1"/>
              <a:ext cx="2267744" cy="6858001"/>
            </a:xfrm>
            <a:prstGeom prst="rect">
              <a:avLst/>
            </a:prstGeom>
            <a:solidFill>
              <a:srgbClr val="0000CC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304256" y="0"/>
              <a:ext cx="2267744" cy="6858001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08512" y="-2"/>
              <a:ext cx="2267744" cy="6858001"/>
            </a:xfrm>
            <a:prstGeom prst="rect">
              <a:avLst/>
            </a:pr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912768" y="-3"/>
              <a:ext cx="2267744" cy="6858001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1266" name="Picture 2" descr="pho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815" y="260648"/>
            <a:ext cx="1190625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://www.europarl.europa.eu/mepphoto/12494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759" y="260648"/>
            <a:ext cx="1619250" cy="204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6" descr="Image result for vicky ford site:europa.e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AutoShape 8" descr="Image result for vicky ford site:europa.eu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1274" name="Picture 10" descr="http://www.europarl.europa.eu/mepphoto/96949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260648"/>
            <a:ext cx="1619250" cy="204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6" name="Picture 12" descr="http://www.europarl.europa.eu/mepphoto/96897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759" y="2492896"/>
            <a:ext cx="1619250" cy="204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8" name="Picture 14" descr="http://www.europarl.europa.eu/mepphoto/4513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47" y="2405062"/>
            <a:ext cx="1619250" cy="204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80" name="Picture 16" descr="http://www.europarl.europa.eu/mepphoto/99650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559" y="4725144"/>
            <a:ext cx="1619250" cy="204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82" name="Picture 18" descr="http://www.europarl.europa.eu/mepphoto/96912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4540772"/>
            <a:ext cx="1619250" cy="204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429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3"/>
            <a:ext cx="9180512" cy="6858004"/>
            <a:chOff x="0" y="-3"/>
            <a:chExt cx="9180512" cy="6858004"/>
          </a:xfrm>
        </p:grpSpPr>
        <p:sp>
          <p:nvSpPr>
            <p:cNvPr id="6" name="Rectangle 5"/>
            <p:cNvSpPr/>
            <p:nvPr/>
          </p:nvSpPr>
          <p:spPr>
            <a:xfrm>
              <a:off x="0" y="-1"/>
              <a:ext cx="2267744" cy="6858001"/>
            </a:xfrm>
            <a:prstGeom prst="rect">
              <a:avLst/>
            </a:prstGeom>
            <a:solidFill>
              <a:srgbClr val="0000CC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304256" y="0"/>
              <a:ext cx="2267744" cy="6858001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08512" y="-2"/>
              <a:ext cx="2267744" cy="6858001"/>
            </a:xfrm>
            <a:prstGeom prst="rect">
              <a:avLst/>
            </a:pr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912768" y="-3"/>
              <a:ext cx="2267744" cy="6858001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050" name="Picture 2" descr="pho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071" y="332656"/>
            <a:ext cx="1190625" cy="150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hot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815" y="332656"/>
            <a:ext cx="1190625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hot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59" y="390992"/>
            <a:ext cx="1190625" cy="150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hot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070" y="2087207"/>
            <a:ext cx="1190625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phot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815" y="2225319"/>
            <a:ext cx="1190625" cy="150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phot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50" y="2113927"/>
            <a:ext cx="1190625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photo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989" y="4077072"/>
            <a:ext cx="1190625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2117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3"/>
            <a:ext cx="9180512" cy="6858004"/>
            <a:chOff x="0" y="-3"/>
            <a:chExt cx="9180512" cy="6858004"/>
          </a:xfrm>
        </p:grpSpPr>
        <p:sp>
          <p:nvSpPr>
            <p:cNvPr id="6" name="Rectangle 5"/>
            <p:cNvSpPr/>
            <p:nvPr/>
          </p:nvSpPr>
          <p:spPr>
            <a:xfrm>
              <a:off x="0" y="-1"/>
              <a:ext cx="2267744" cy="6858001"/>
            </a:xfrm>
            <a:prstGeom prst="rect">
              <a:avLst/>
            </a:prstGeom>
            <a:solidFill>
              <a:srgbClr val="0000CC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304256" y="0"/>
              <a:ext cx="2267744" cy="6858001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08512" y="-2"/>
              <a:ext cx="2267744" cy="6858001"/>
            </a:xfrm>
            <a:prstGeom prst="rect">
              <a:avLst/>
            </a:pr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912768" y="-3"/>
              <a:ext cx="2267744" cy="6858001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3074" name="Picture 2" descr="pho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815" y="260648"/>
            <a:ext cx="1190625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hot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071" y="307936"/>
            <a:ext cx="1190625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phot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59" y="260648"/>
            <a:ext cx="1190625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phot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327" y="480617"/>
            <a:ext cx="1190625" cy="150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2417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3"/>
            <a:ext cx="9180512" cy="6858004"/>
            <a:chOff x="0" y="-3"/>
            <a:chExt cx="9180512" cy="6858004"/>
          </a:xfrm>
        </p:grpSpPr>
        <p:sp>
          <p:nvSpPr>
            <p:cNvPr id="6" name="Rectangle 5"/>
            <p:cNvSpPr/>
            <p:nvPr/>
          </p:nvSpPr>
          <p:spPr>
            <a:xfrm>
              <a:off x="0" y="-1"/>
              <a:ext cx="2267744" cy="6858001"/>
            </a:xfrm>
            <a:prstGeom prst="rect">
              <a:avLst/>
            </a:prstGeom>
            <a:solidFill>
              <a:srgbClr val="0000CC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304256" y="0"/>
              <a:ext cx="2267744" cy="6858001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08512" y="-2"/>
              <a:ext cx="2267744" cy="6858001"/>
            </a:xfrm>
            <a:prstGeom prst="rect">
              <a:avLst/>
            </a:pr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912768" y="-3"/>
              <a:ext cx="2267744" cy="6858001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4098" name="Picture 2" descr="pho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071" y="404664"/>
            <a:ext cx="1190625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phot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59" y="357039"/>
            <a:ext cx="1190625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phot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070" y="2420888"/>
            <a:ext cx="1190625" cy="150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phot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46" y="2410272"/>
            <a:ext cx="1190625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phot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815" y="357039"/>
            <a:ext cx="1190625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phot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327" y="495151"/>
            <a:ext cx="1190625" cy="150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467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-3"/>
            <a:ext cx="9180512" cy="6858004"/>
            <a:chOff x="0" y="-3"/>
            <a:chExt cx="9180512" cy="6858004"/>
          </a:xfrm>
        </p:grpSpPr>
        <p:sp>
          <p:nvSpPr>
            <p:cNvPr id="6" name="Rectangle 5"/>
            <p:cNvSpPr/>
            <p:nvPr/>
          </p:nvSpPr>
          <p:spPr>
            <a:xfrm>
              <a:off x="0" y="-1"/>
              <a:ext cx="2267744" cy="6858001"/>
            </a:xfrm>
            <a:prstGeom prst="rect">
              <a:avLst/>
            </a:prstGeom>
            <a:solidFill>
              <a:srgbClr val="0000CC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304256" y="0"/>
              <a:ext cx="2267744" cy="6858001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08512" y="-2"/>
              <a:ext cx="2267744" cy="6858001"/>
            </a:xfrm>
            <a:prstGeom prst="rect">
              <a:avLst/>
            </a:pr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912768" y="-3"/>
              <a:ext cx="2267744" cy="3429003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912768" y="3428997"/>
              <a:ext cx="2267744" cy="3429003"/>
            </a:xfrm>
            <a:prstGeom prst="rect">
              <a:avLst/>
            </a:prstGeom>
            <a:solidFill>
              <a:srgbClr val="FFC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5122" name="Picture 2" descr="pho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-1971600"/>
            <a:ext cx="1190625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phot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59" y="253832"/>
            <a:ext cx="1190625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phot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864" y="394088"/>
            <a:ext cx="1190625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phot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59" y="2215937"/>
            <a:ext cx="1190625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phot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815" y="258064"/>
            <a:ext cx="1190625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phot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770" y="2370686"/>
            <a:ext cx="1190625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photo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98" y="4475188"/>
            <a:ext cx="1190625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photo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375792"/>
            <a:ext cx="1190625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8" name="Picture 18" descr="photo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327" y="4139286"/>
            <a:ext cx="1190625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0" name="Picture 20" descr="photo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771" y="4554074"/>
            <a:ext cx="1190625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397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-3"/>
            <a:ext cx="9180512" cy="6858004"/>
            <a:chOff x="0" y="-3"/>
            <a:chExt cx="9180512" cy="6858004"/>
          </a:xfrm>
        </p:grpSpPr>
        <p:sp>
          <p:nvSpPr>
            <p:cNvPr id="6" name="Rectangle 5"/>
            <p:cNvSpPr/>
            <p:nvPr/>
          </p:nvSpPr>
          <p:spPr>
            <a:xfrm>
              <a:off x="0" y="-1"/>
              <a:ext cx="2267744" cy="6858001"/>
            </a:xfrm>
            <a:prstGeom prst="rect">
              <a:avLst/>
            </a:prstGeom>
            <a:solidFill>
              <a:srgbClr val="0000CC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304256" y="0"/>
              <a:ext cx="2267744" cy="6858001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08512" y="-2"/>
              <a:ext cx="2267744" cy="6858001"/>
            </a:xfrm>
            <a:prstGeom prst="rect">
              <a:avLst/>
            </a:pr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912768" y="-3"/>
              <a:ext cx="2267744" cy="6858001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6146" name="Picture 2" descr="pho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327" y="332656"/>
            <a:ext cx="1190625" cy="150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phot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815" y="332656"/>
            <a:ext cx="1190625" cy="150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phot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59" y="390992"/>
            <a:ext cx="1190625" cy="150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phot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327" y="2204864"/>
            <a:ext cx="1190625" cy="150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phot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222" y="2060848"/>
            <a:ext cx="1190625" cy="150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phot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071" y="332656"/>
            <a:ext cx="1190625" cy="150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0448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3"/>
            <a:ext cx="9180512" cy="6858004"/>
            <a:chOff x="0" y="-3"/>
            <a:chExt cx="9180512" cy="6858004"/>
          </a:xfrm>
        </p:grpSpPr>
        <p:sp>
          <p:nvSpPr>
            <p:cNvPr id="6" name="Rectangle 5"/>
            <p:cNvSpPr/>
            <p:nvPr/>
          </p:nvSpPr>
          <p:spPr>
            <a:xfrm>
              <a:off x="0" y="-1"/>
              <a:ext cx="2267744" cy="6858001"/>
            </a:xfrm>
            <a:prstGeom prst="rect">
              <a:avLst/>
            </a:prstGeom>
            <a:solidFill>
              <a:srgbClr val="0000CC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304256" y="0"/>
              <a:ext cx="2267744" cy="6858001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08512" y="-2"/>
              <a:ext cx="2267744" cy="6858001"/>
            </a:xfrm>
            <a:prstGeom prst="rect">
              <a:avLst/>
            </a:pr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912768" y="-3"/>
              <a:ext cx="2267744" cy="6858001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7170" name="Picture 2" descr="pho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815" y="260648"/>
            <a:ext cx="1190625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phot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071" y="291168"/>
            <a:ext cx="1190625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phot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59" y="291168"/>
            <a:ext cx="1190625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phot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815" y="2276872"/>
            <a:ext cx="1190625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phot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071" y="2420888"/>
            <a:ext cx="1190625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phot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815" y="4365104"/>
            <a:ext cx="1190625" cy="150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2" name="Picture 14" descr="photo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59" y="2276872"/>
            <a:ext cx="1190625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4" name="Picture 16" descr="photo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071" y="4509120"/>
            <a:ext cx="1190625" cy="150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7873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3"/>
            <a:ext cx="9180512" cy="6858004"/>
            <a:chOff x="0" y="-3"/>
            <a:chExt cx="9180512" cy="6858004"/>
          </a:xfrm>
        </p:grpSpPr>
        <p:sp>
          <p:nvSpPr>
            <p:cNvPr id="6" name="Rectangle 5"/>
            <p:cNvSpPr/>
            <p:nvPr/>
          </p:nvSpPr>
          <p:spPr>
            <a:xfrm>
              <a:off x="0" y="-1"/>
              <a:ext cx="2267744" cy="6858001"/>
            </a:xfrm>
            <a:prstGeom prst="rect">
              <a:avLst/>
            </a:prstGeom>
            <a:solidFill>
              <a:srgbClr val="0000CC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304256" y="0"/>
              <a:ext cx="2267744" cy="6858001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08512" y="-2"/>
              <a:ext cx="2267744" cy="6858001"/>
            </a:xfrm>
            <a:prstGeom prst="rect">
              <a:avLst/>
            </a:pr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912768" y="-3"/>
              <a:ext cx="2267744" cy="6858001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8194" name="Picture 2" descr="pho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815" y="332656"/>
            <a:ext cx="1190625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phot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071" y="363133"/>
            <a:ext cx="1190625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phot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814" y="2420888"/>
            <a:ext cx="1190625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9428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3"/>
            <a:ext cx="9180512" cy="6858004"/>
            <a:chOff x="0" y="-3"/>
            <a:chExt cx="9180512" cy="6858004"/>
          </a:xfrm>
        </p:grpSpPr>
        <p:sp>
          <p:nvSpPr>
            <p:cNvPr id="6" name="Rectangle 5"/>
            <p:cNvSpPr/>
            <p:nvPr/>
          </p:nvSpPr>
          <p:spPr>
            <a:xfrm>
              <a:off x="0" y="-1"/>
              <a:ext cx="2267744" cy="6858001"/>
            </a:xfrm>
            <a:prstGeom prst="rect">
              <a:avLst/>
            </a:prstGeom>
            <a:solidFill>
              <a:srgbClr val="0000CC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304256" y="0"/>
              <a:ext cx="2267744" cy="6858001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08512" y="-2"/>
              <a:ext cx="2267744" cy="6858001"/>
            </a:xfrm>
            <a:prstGeom prst="rect">
              <a:avLst/>
            </a:pr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912768" y="-3"/>
              <a:ext cx="2267744" cy="6858001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9218" name="Picture 2" descr="pho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815" y="10696"/>
            <a:ext cx="1190625" cy="150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phot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59" y="218355"/>
            <a:ext cx="1190625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phot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494" y="1531279"/>
            <a:ext cx="1190625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phot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071" y="321648"/>
            <a:ext cx="1190625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phot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815" y="3284388"/>
            <a:ext cx="1190625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8" name="Picture 12" descr="phot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59" y="2162209"/>
            <a:ext cx="1190625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0" name="Picture 14" descr="photo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056" y="5065564"/>
            <a:ext cx="1190625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2" name="Picture 16" descr="photo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327" y="345460"/>
            <a:ext cx="1190625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735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31</Words>
  <Application>Microsoft Office PowerPoint</Application>
  <PresentationFormat>On-screen Show (4:3)</PresentationFormat>
  <Paragraphs>22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</dc:creator>
  <cp:lastModifiedBy>Joseph</cp:lastModifiedBy>
  <cp:revision>3</cp:revision>
  <dcterms:created xsi:type="dcterms:W3CDTF">2015-06-15T19:52:26Z</dcterms:created>
  <dcterms:modified xsi:type="dcterms:W3CDTF">2015-06-15T20:15:09Z</dcterms:modified>
</cp:coreProperties>
</file>