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305" r:id="rId2"/>
    <p:sldId id="284" r:id="rId3"/>
    <p:sldId id="285" r:id="rId4"/>
    <p:sldId id="261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</p:sldIdLst>
  <p:sldSz cx="12192000" cy="6858000"/>
  <p:notesSz cx="6858000" cy="9144000"/>
  <p:embeddedFontLst>
    <p:embeddedFont>
      <p:font typeface="TH SarabunPSK" panose="020B0500040200020003" pitchFamily="34" charset="-34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FB992C"/>
    <a:srgbClr val="D84B47"/>
    <a:srgbClr val="A65154"/>
    <a:srgbClr val="FFFFFF"/>
    <a:srgbClr val="A3D8AE"/>
    <a:srgbClr val="F0F2DC"/>
    <a:srgbClr val="84E570"/>
    <a:srgbClr val="887869"/>
    <a:srgbClr val="694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3478" autoAdjust="0"/>
  </p:normalViewPr>
  <p:slideViewPr>
    <p:cSldViewPr snapToGrid="0" showGuides="1">
      <p:cViewPr varScale="1">
        <p:scale>
          <a:sx n="102" d="100"/>
          <a:sy n="102" d="100"/>
        </p:scale>
        <p:origin x="1074" y="114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23F8-4222-B9E5-F74A-C4F9C2738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EBD0D-4CD1-1851-E7DB-EA8FB8C4E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0DD8F-6DAF-A91C-80FA-4328324ED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0493-2F3F-C61E-BFB5-74B9B1270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109EF-477F-B060-EAE1-61C55FDAD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1EF45-D350-A17F-7E5D-196D944B5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86CEB-C1EA-5B81-BD06-C19766B4E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8FE0-0D5B-AAF1-4FF9-214AEC76B0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B590F-5B37-C55C-2099-4BA59D6CF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E79F5-BD31-4DB0-BAD0-3F45342C1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31CAC-7B2C-0B5C-61A4-1E16BFD0D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79E88-0296-0889-C4D1-115A3661A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1EC96-75E2-1963-F0BB-1CF840C2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919CE-E672-5AB6-4FD7-5A376E63A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2225F-E78F-116B-EABA-27761A847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C655A-B172-D656-4B50-19F365393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9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C34B5-B9E3-5C2A-89BD-42BCC0A3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AF765-CDB9-271E-8538-C84AD5747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223A1-DD03-6D93-E1F1-FBF69A78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89EE-69E7-54AB-A948-19195C8603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35118-D5D9-B2FC-8076-7676489B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D884A-575C-3F75-5B07-ECD139DD4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D7ECA0-ED35-5D53-143C-3E297D647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336C8-3F81-4BBF-EA08-E7779BDE2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6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21048-337C-A059-D989-0B22CF0D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A24CA-3EDD-91ED-AA85-9821AAAC2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21841-DBC3-5DF4-94CD-F631EE392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2B16B-5CC5-84CE-3827-3CDEE3465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6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27D63-BA87-A5D9-71D3-FC8842DB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4080A-8550-AF14-1943-222286B5C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7D351-AF12-AF05-0A65-9B57A5328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0DEE-8FEC-7F27-FF26-351055EDE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6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16913-27B3-0F41-30BE-93F2C05A1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4DCCA6-14B2-F0D4-DA97-135CAA0BE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A6321-0558-A517-F1FA-5A5F08FE2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C301F-01F0-9714-F7D0-663D4DEC9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B482F-E414-4502-DA0D-200B7CDA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24583-7FC7-215D-8BCC-1135F0D01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0A8B2-264B-F014-6C71-D4B45A360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062A-F56E-7249-4977-DCC5B9853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01D14-9125-10E2-E967-6E0696BB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4C973-1FF2-26F1-E457-9D93A763F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1B33A-19C2-5991-004E-3DE69B92F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1C6F3-6501-1DCC-AD9E-293680BF6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0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0D11-80D0-05AA-B207-4AA02763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5D67B-3372-C1CA-E9AB-AEFC367DF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CFCF6E-70CA-9E49-2866-3048B748E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F08B9-1F08-9D10-8DE4-9EEB8CFA4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9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72AE2-3F12-A387-8A9B-FC342861B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4BE7B5-EB77-6ABE-EC72-551193B3F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6CD47-C494-CFCD-CA88-B346F17CD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9692-A041-4346-30D0-8508EA819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8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243C4-9DA1-58A3-99C4-775A228ED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027D8-E10B-D4B4-5113-AC1301712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77DD-823D-56BB-9BCC-C85DC899E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3282-0E04-BE9F-6763-0BC6272F0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83F5-5BC9-3A72-46E9-315688D9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802EA3-8B5C-105C-94A4-D0E135E5E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84F4D-FC17-1AEA-530A-4A47FE758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99EA-DAE0-604D-B312-C6FC1B2CD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8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A0293-317E-CBE7-78A2-B861F4F7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3D7CE-33ED-285F-7817-00AC69F8B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F599E-22F2-D2E1-1B04-704229267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A168-9F2B-0F9A-30D1-0ADE4A5DC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0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37061" y="1621649"/>
            <a:ext cx="52331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9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73456" y="2478187"/>
            <a:ext cx="6518114" cy="27817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lnSpc>
                <a:spcPct val="80000"/>
              </a:lnSpc>
            </a:pPr>
            <a:r>
              <a:rPr lang="th-TH" sz="72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การประยุกต์ใช้</a:t>
            </a:r>
            <a:br>
              <a:rPr lang="th-TH" sz="72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โปรแกรมฐานข้อมูล</a:t>
            </a:r>
            <a:br>
              <a:rPr lang="th-TH" sz="72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72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ในงานธุรกิจ</a:t>
            </a:r>
            <a:endParaRPr lang="en-US" sz="72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C81DA-41C0-7F32-880A-8F02761F5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3A699B-25E1-D39B-629E-1FD977EB2760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1D344-8158-5894-2A1F-EFEFA79D8AFC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3A9B5-75FD-3E45-DB4C-DB4B58CC1152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4CA12FB-5592-8F66-8FBE-DF3C3D10B45C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79AC7C3-C69C-6EB5-5222-11D1B9CB4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8A0B0E-6A66-4000-5A7B-B221FC4BB893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EFB2446-F597-3630-62A3-CBC83089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43"/>
          <a:stretch/>
        </p:blipFill>
        <p:spPr>
          <a:xfrm>
            <a:off x="2118513" y="1847653"/>
            <a:ext cx="8028000" cy="50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7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54D09-5430-6052-5CF8-CA1CB314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83E62-0F17-0C04-2413-044DC4ED0F61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460383-8A7C-F69C-3B2B-9D4A2909347E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D8BA1-D491-F6E3-22FD-7D82FD90C99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F7DC89A-D03C-5F03-09E9-82FE12A0220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0441C87-114E-D08A-EAD0-921E1E0CF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0FF849-E3F3-5D9E-2842-B02F11E3E0D1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D463311-5237-AFD3-7A96-98BF9A058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1929443"/>
            <a:ext cx="8028000" cy="47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3BFB0-2DE2-13D7-0CB7-E660F931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246577-50AF-CB00-C905-4D6217D59D6A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5B243A-D33D-65E0-9B42-04BE3EED1CA9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A45002-5200-CC52-F9A0-4423692EDAE9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7CB59F59-C940-6B43-B61B-5586613BA7B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115D44C-A441-3EB3-9ABC-7F3AF84A6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CB5FB6-FB3F-13CE-54ED-EAF1D6F10F42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6CD4716-9230-2F34-7EDF-3C3015280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560382"/>
            <a:ext cx="8028000" cy="33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A3C0-14FD-8400-CB97-A2E88AB2C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287834-99E4-27D3-9BA7-D1C1CB917AD7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23131-B7EE-2DC2-ECBD-193B9EB00879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FE699-6B88-FEFA-E314-07D64B58BE6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B46CD48-F056-F22E-469E-7BF38683589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446CF054-CAB9-5EFA-C36E-1FB819008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315F4-BCE3-7611-737B-AA89ADC8DE4E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520F7F-C4E1-1BBA-F4EE-C57DFCEE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779191"/>
            <a:ext cx="8028000" cy="260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3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E629B-F796-4018-3EC5-E29903D15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E70A8-E456-4080-D739-7DA295BA7B73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9EA79-A134-FF1B-E809-D7719E48F7EA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0864EB-0675-BA03-4FD5-4DAE03E0072C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8BADA802-54D0-21C5-258F-7FF6C4C94AE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11BD43A3-0B9B-A97A-9C90-B36C64A8D9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56DE3D-376D-92CB-857C-74110A74FC00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24793E5-C4AC-DEAB-F23C-850083C6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093381"/>
            <a:ext cx="8028000" cy="428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9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D808C-DFD8-D790-BFA1-12D37250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95CE7-0EE7-046D-9E1F-E09C0DEB281A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CF035-1DF0-301C-B88F-A9B1E72D5D4A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668F3D-7CDE-4435-7521-2349B1A5B25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80EAFB7D-EC6F-3273-08D6-2F44FA25834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B7DE7D8-E8CF-C6B5-BBD6-C253570A3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E11C9-41C5-4603-8FCF-8C36F4A6E0C7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598FFDB-7BE2-D1D6-40BB-EE63A019F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205123"/>
            <a:ext cx="8028000" cy="38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9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33AD2-232E-CCE3-BCA1-9AFDEB87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E073F-5960-4073-D7CA-64639232BC4D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210F1B-5282-9AB0-D3C4-833625F1A336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C9EDFF-47A3-69B4-260A-ED3593669FC7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42322E5-DABF-4C2D-166A-B9E09D97D1F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11F0EE3-2A44-8028-8769-E6A45EF78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413F16-1CC8-6C9C-D158-60CF70438DCF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E9B209-9FCD-BBCD-FCD0-AB1609DEE481}"/>
              </a:ext>
            </a:extLst>
          </p:cNvPr>
          <p:cNvGrpSpPr/>
          <p:nvPr/>
        </p:nvGrpSpPr>
        <p:grpSpPr>
          <a:xfrm>
            <a:off x="2118513" y="2106163"/>
            <a:ext cx="8028000" cy="4435291"/>
            <a:chOff x="2118513" y="2106163"/>
            <a:chExt cx="8028000" cy="44352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89A634-4A4B-C525-3466-5F6D64F7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8513" y="2106163"/>
              <a:ext cx="8028000" cy="44125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48A879-55AC-9936-AC66-41F228FA5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18513" y="2638259"/>
              <a:ext cx="8028000" cy="39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494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F4B2F-3CE6-DAA7-AAB4-9F288371C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AF6B85-A5C0-B77C-99CB-BE639FB2ECAC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78EDE-5E10-0B65-9B3F-A80E7E799F50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0F7F3B-2A8E-61CD-8074-8BEF0B1A6130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7BC1517D-A354-F5BB-690B-18CEBEC6885F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E40903D-766C-284F-D283-55110B2BF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EF98CA-458C-C591-DE31-066425C6C288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0B896A-7C6E-2B2E-A7D0-24DD33A9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601062"/>
            <a:ext cx="8028000" cy="31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7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5B7D-3EEC-AD94-E636-CFB5C78D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A6B4E2-F6BC-45B0-1751-7EF1B1A8A068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4157F1-CB8E-A99F-896F-C3989D772C7B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B2A38C-A602-F21E-1A54-B85C5DF70F5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F660391-67D7-9159-FA55-D3362271178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772B443-8CEF-99F2-541F-C3A014D40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DBC1C8-1EC7-AD50-9E18-C0CC2FD47CDA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5F6480C-5A44-41BC-2B83-CB8CCF9FC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207695"/>
            <a:ext cx="8028000" cy="41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2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77F74-CE65-0009-2714-3ECF292F4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80E6D5-F664-9879-E941-7749A313EEA8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D53752-5BD2-19BF-76F1-C23290C1924A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F53DFB-8B1F-8A6A-CE83-95F817576AFC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3506068-29E5-D777-DC7D-C5FC805B5975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D276C24F-0195-5818-7D26-0148B50BC2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3B9D0F-8707-A4AD-3350-493FB2BDBC01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DC5EEA5-D2CD-1371-CC29-6E5F9BBD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1886673"/>
            <a:ext cx="8028000" cy="48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D7CD87-4C8E-1A85-82EA-62DB2994BB55}"/>
              </a:ext>
            </a:extLst>
          </p:cNvPr>
          <p:cNvGrpSpPr/>
          <p:nvPr/>
        </p:nvGrpSpPr>
        <p:grpSpPr>
          <a:xfrm>
            <a:off x="-1" y="4945787"/>
            <a:ext cx="12192001" cy="1912212"/>
            <a:chOff x="-1" y="4945787"/>
            <a:chExt cx="12192001" cy="19122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4EFA09-CFD8-31F8-7848-E4FD0922773F}"/>
                </a:ext>
              </a:extLst>
            </p:cNvPr>
            <p:cNvSpPr/>
            <p:nvPr/>
          </p:nvSpPr>
          <p:spPr>
            <a:xfrm rot="10800000">
              <a:off x="0" y="4945787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762C4F-3D18-9DE3-E995-0AAAF267A53E}"/>
                </a:ext>
              </a:extLst>
            </p:cNvPr>
            <p:cNvSpPr/>
            <p:nvPr/>
          </p:nvSpPr>
          <p:spPr>
            <a:xfrm rot="10800000">
              <a:off x="-1" y="5118754"/>
              <a:ext cx="12192000" cy="1739245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8F4D2E-1149-B9B0-84B3-746766F1BEE8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1BFAB-544D-154B-314D-2AC6A6B1F1E3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C7000-1658-3408-84E0-C9678791FF80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4904" y="1529801"/>
            <a:ext cx="10937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การใช้โปรแกรมฐานข้อมูลในงานธุรกิจนั้น ต้องมีการประยุกต์ใช้หลากหลายรูปแบบ เพื่อให้สามารถใช้ในงานธุรกิจได้อย่างเหมาะสมและมีประสิทธิภาพมากที่สุด โปรแกรม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โปรแกรมฐานข้อมูลที่สามารถมาประยุกต์ใช้ในงานธุรกิจได้เป็นอย่างดี มีความสามารถหลายอย่าง เช่น การสร้างตาราง การสร้างฟอร์ม การสืบค้นข้อมูล การสร้างรายงาน เป็นต้น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58199" y="3776499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313" y="5492016"/>
            <a:ext cx="4771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กรณีศึกษา ร้าน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DDshop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9584526" y="4361274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13897" y="4269032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59" y="4032123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3B10-0D17-9939-B63B-223F555C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691DF4-1748-1BFA-2A31-8A21690B6C3C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5123F-F711-0E66-EF31-3A3A70BFC1AA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5055D-F1B4-F7A1-BD1B-3572D5EAE84D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F8F0F72-F5B1-7DCD-7B2D-2D4DCA71005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F2AF31CE-D56A-7B2A-19FB-8C0AB46A8B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E1B1E5-25A2-2DDC-61C6-59362E445C0E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092087A-66E8-5EFF-456E-3E2EC8B0D1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7787"/>
          <a:stretch/>
        </p:blipFill>
        <p:spPr>
          <a:xfrm>
            <a:off x="2118513" y="1924777"/>
            <a:ext cx="8028000" cy="79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FB5D6-081B-CC6E-25F6-EF0267C331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504"/>
          <a:stretch/>
        </p:blipFill>
        <p:spPr>
          <a:xfrm>
            <a:off x="3225329" y="2670647"/>
            <a:ext cx="5831630" cy="411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57A318-2CF3-C47A-F7D4-06E97827FD40}"/>
              </a:ext>
            </a:extLst>
          </p:cNvPr>
          <p:cNvGrpSpPr/>
          <p:nvPr/>
        </p:nvGrpSpPr>
        <p:grpSpPr>
          <a:xfrm>
            <a:off x="-1" y="3914231"/>
            <a:ext cx="12192001" cy="2943769"/>
            <a:chOff x="-1" y="4436740"/>
            <a:chExt cx="12192001" cy="29997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4D8A4D-8DA1-8CEE-DA5F-F1F59BDE4C1F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B68794-53BB-E6E8-25C6-0F99F9BCA454}"/>
                </a:ext>
              </a:extLst>
            </p:cNvPr>
            <p:cNvSpPr/>
            <p:nvPr/>
          </p:nvSpPr>
          <p:spPr>
            <a:xfrm rot="10800000">
              <a:off x="-1" y="4648198"/>
              <a:ext cx="12192000" cy="2788296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E31E7-3BC6-5C41-1FD8-CEB6781D636B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FA61C8-9193-8EB5-CD70-41C65645532A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72EC71-8299-BC72-D884-72E4B95A75E6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21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95926" y="143323"/>
            <a:ext cx="38721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>
            <a:cxnSpLocks/>
            <a:endCxn id="7" idx="2"/>
          </p:cNvCxnSpPr>
          <p:nvPr/>
        </p:nvCxnSpPr>
        <p:spPr>
          <a:xfrm>
            <a:off x="0" y="726373"/>
            <a:ext cx="327219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72199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9465" y="1518980"/>
            <a:ext cx="7848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แสดงความรู้เกี่ยวกับการประยุกต์ใช้โปรแกรมฐานข้อมูลในงานธุรกิจ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มีทักษะการใช้โปรแกรม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ในการจัดการฐานข้อมูลทางธุรกิจ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ประยุกต์ใช้โปรแกรมฐานข้อมูลในการสร้างตาราง แบบฟอร์มและรายงานสำหรับ  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งานธุรกิจ ตามกรณีศึกษาได้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2789800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80354" y="4161490"/>
            <a:ext cx="9379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อธิบายเกี่ยวกับการประยุกต์ใช้โปรแกรมฐานข้อมูลในงานธุรกิจเพื่อเพิ่มประสิทธิภาพการทำงานได้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เพื่อสร้างและจัดการฐานข้อมูลในงานธุรกิจได้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มีเจตคติและกิจนิสัยที่ดีในการใช้เทคโนโลยีสารสนเทศเพื่อจัดการข้อมูลทางธุรกิจอย่างมี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ประสิทธิภาพและมีจริยธรรม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ประยุกต์ใช้ฟังก์ชันต่าง ๆ ของโปรแกรมฐานข้อมูลเพื่อสร้างตาราง แบบฟอร์ม และรายงานทาง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ธุรกิจ ตามกรณีศึกษาได้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3374575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3274193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3034448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1B25F7-CECF-4B0C-A895-9FF4E50B8253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E308F157-5FB6-EB30-8AC7-CEAAD56994F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10C6FD2-EBDD-0B91-8FF1-CC32DA642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BA051C-0B5A-16CA-3825-8491DC7DD4EC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329BDE4-4287-CA3F-4132-D036C0C1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453" y="1850970"/>
            <a:ext cx="8026119" cy="49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6E26E-952B-E163-966F-9ABF8A5A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E1EC98-8005-94A8-54DF-E0497C0270C7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E6FF0-37A6-E17E-46E3-4349E0DD8E0A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081D82-E115-939B-E33F-C760A87D7B4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D546A6F9-35D1-9FEF-48AC-4FD0A465151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B714703-DC00-67C7-4C9E-F14CC8CF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5C7E4F-0B67-52C5-E47B-90AD5834FD4A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A357D4-86E3-E75A-B414-F26C38FE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238265"/>
            <a:ext cx="8028000" cy="37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1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5421E-9F76-B722-05C2-F7A81869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2A63B0-BAFA-5AF0-36EA-6EE7214AE400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66CF39-14A2-5C04-45BA-A5BF315198F3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B32D03-E010-CC61-FCAE-DBDCEFD28CA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7D608B29-CD93-1AD7-AD86-71B9F26ADBDB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750B7B9-8DBF-913D-89BB-CACEA0D7B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5B19E0-B0B2-9A53-1113-D3B9658D2669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133CB13-7BEF-3252-956A-0FD6EC17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568417"/>
            <a:ext cx="8028000" cy="30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9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1A121-947A-5080-0F8A-6CB1B0AF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6EB3A9-D5ED-E2E4-BDE1-2397EB6CE219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B4581-907B-F64F-E6DC-191C90309909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EEC1A3-9D71-DC45-FEA0-E76F9B19AC1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F505A250-0FB8-C7D3-7989-8E1C7C3A7FFF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9D3796E-3844-1104-2835-AFB1A4919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0E3B4A-D7D7-5760-5BDA-869C58A34993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0F59A1E-73E4-7659-2830-94BA23D4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127618"/>
            <a:ext cx="8028000" cy="40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0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DC92E-BD98-3061-C556-8DE19A20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4EA025-8553-630F-1667-D812F2B1AC23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8FE4E-7965-FB97-2E0B-2DAD72CA4076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50A6D6-881C-0483-3CFC-BB80E6278AA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B3C34CFC-C7BC-4AD8-F531-329B4EE1789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BACAE96-CF5D-D7EA-A1DF-95B35395F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EAA8BD-222C-B419-FED1-29CA0BAC7718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05FB859-97B5-4676-22DF-27E76909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351887"/>
            <a:ext cx="8028000" cy="36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AF925-FA62-8F2B-DF3F-3677F4126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E7286-F574-B0D5-AD0C-2636E9F8D9AD}"/>
              </a:ext>
            </a:extLst>
          </p:cNvPr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D0AC5B-40EF-B0D0-C24D-0CDB8F40576D}"/>
              </a:ext>
            </a:extLst>
          </p:cNvPr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559134-96A1-6D70-D5F2-D25736578DB5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AA4CADD-3107-580A-7BA3-2CC9070244B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F33327D0-A313-880D-C86C-6827AA11B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1AF67-908A-C695-29F4-4862D287109D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กรณีศึกษา ร้าน </a:t>
              </a:r>
              <a:r>
                <a:rPr lang="en-US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DDshop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B4ECF4A-169B-86A4-BCE0-E4E07DD31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513" y="2121463"/>
            <a:ext cx="8028000" cy="43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292</Words>
  <Application>Microsoft Office PowerPoint</Application>
  <PresentationFormat>Widescreen</PresentationFormat>
  <Paragraphs>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 Light</vt:lpstr>
      <vt:lpstr>TH SarabunPSK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207</cp:revision>
  <dcterms:created xsi:type="dcterms:W3CDTF">2020-09-03T06:40:28Z</dcterms:created>
  <dcterms:modified xsi:type="dcterms:W3CDTF">2024-12-03T10:40:32Z</dcterms:modified>
</cp:coreProperties>
</file>