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38A10-BE1C-B268-BB87-C9F602BD3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EEE9C-D92C-8443-6051-D60B33FB0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22492-F919-E5C8-4A6C-C16074436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49CB-A732-2D40-8F81-D8CE2E98C4BB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BBA20-0476-6AA9-62A4-B0DE732F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E95C0-F3C7-CC3A-3176-78BFAD4F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B7B-8729-3E4E-A20B-13891E0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8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F5F1-5BFD-4BAB-895C-869D97E2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1EAB5-2691-118F-9123-2A0F83219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EFF75-E5F8-1871-64E6-77373B18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49CB-A732-2D40-8F81-D8CE2E98C4BB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BAA7C-035C-2155-2C48-45DEADDE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49CDF-5771-08AB-144A-AA84A8B8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B7B-8729-3E4E-A20B-13891E0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0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B36AEC-9E9A-89C0-6953-6ACA2F51F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92FF3-1476-7581-1AE6-30E33FD9D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F6DF2-5F8E-C676-EDE2-6D057E77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49CB-A732-2D40-8F81-D8CE2E98C4BB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6B132-9C47-E627-A4D9-C1D2AE82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386FD-4C9C-58F3-0E9B-5F584DA1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B7B-8729-3E4E-A20B-13891E0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1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F60C-3991-D955-7DE6-94F71E47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A1179-50F5-DB8D-5B4B-92AE01FBF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85C88-EDA1-A149-278F-D2ED8C88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49CB-A732-2D40-8F81-D8CE2E98C4BB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FBA9-5A5A-A2C8-D6A7-24E2036F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7B348-3926-0EF1-0EF3-B52CC993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B7B-8729-3E4E-A20B-13891E0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D39D-ED29-8934-4AF0-779E5A31B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55095-3AE2-E7C5-1088-BEDBD88D1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B4BB3-6153-2D2D-331C-63A60FE8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49CB-A732-2D40-8F81-D8CE2E98C4BB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1BA2-C0FA-0797-09EA-4C95B734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93D8B-6D2F-8926-853D-29A58C60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B7B-8729-3E4E-A20B-13891E0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1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76A4-AC61-6A59-5F75-7661BCCA4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B5F52-605B-833B-8EE9-70AC7B849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4C667-71DF-FB49-E26C-F6892D767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CF1A7-E895-BD52-F60A-9729BB40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49CB-A732-2D40-8F81-D8CE2E98C4BB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CD833-F2E0-2844-8A7A-74CE396C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68AB8-1473-D5F1-EFEC-5AA2E1B4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B7B-8729-3E4E-A20B-13891E0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7BAE-2D51-97A8-4D76-53FBDF24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85C54-0CF5-6C28-746F-4E5C0EE4B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0A638-9B73-B174-3000-C6F16805E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29477-3DD5-6196-A25C-E309478A3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23FB5-59D8-3F18-8D9E-DDE06A2E9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533CE0-2470-095D-5E5B-DD167CA1D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49CB-A732-2D40-8F81-D8CE2E98C4BB}" type="datetimeFigureOut">
              <a:rPr lang="en-US" smtClean="0"/>
              <a:t>7/6/22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9D099-E0E7-EC6C-A761-48AAA168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12F5FE-B3AC-3784-D442-E1225AB5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B7B-8729-3E4E-A20B-13891E0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359F-DE74-61F9-5EEE-17ED2A99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B3D53F-B2D2-D0A2-83CE-F04B6316C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49CB-A732-2D40-8F81-D8CE2E98C4BB}" type="datetimeFigureOut">
              <a:rPr lang="en-US" smtClean="0"/>
              <a:t>7/6/22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484E1-0409-DA72-AAFC-782FA350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31F50-C617-AF77-11C9-160864F0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B7B-8729-3E4E-A20B-13891E0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7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1145D-5E20-8167-578F-A89677F3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49CB-A732-2D40-8F81-D8CE2E98C4BB}" type="datetimeFigureOut">
              <a:rPr lang="en-US" smtClean="0"/>
              <a:t>7/6/22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B427C-383E-54A3-321C-B1BC3C81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704B7-EA7B-8D19-C0FA-0B966F94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B7B-8729-3E4E-A20B-13891E0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F15A-2164-C91F-90EE-F4D07D8F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2676B-C4CB-8F2A-9CF1-49DE60B04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4A423-073D-5159-952E-7F9A98C30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8C894-0CF0-BF13-DA2F-92D38CA8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49CB-A732-2D40-8F81-D8CE2E98C4BB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F9A36-872F-4F53-7D88-3E2518D2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81C0A-3EAC-F28F-F007-B9407317B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B7B-8729-3E4E-A20B-13891E0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1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D02D-DFDB-C9E3-CACA-75CF7EE6A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E10767-C023-A9EC-185A-BEC6FAF0F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7551C-7AF1-DF5C-2594-12EF068C5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C210D-FCC9-27D0-2728-A25DBAFE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49CB-A732-2D40-8F81-D8CE2E98C4BB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4E16E-5E10-888B-AE10-6892869A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C975E-EF04-CF90-F78D-5F327918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B7B-8729-3E4E-A20B-13891E0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5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55DCE-5B4F-8E46-EEF5-1FB777308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2655F-20AC-0705-8422-9DFF0AC8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4F52B-3A69-FCE8-2EF4-EC61E7C73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49CB-A732-2D40-8F81-D8CE2E98C4BB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08A9D-52DA-DBED-41D4-377C8BE62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564F0-1F1B-0CA1-7F75-D3F7C4A6F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3FB7B-8729-3E4E-A20B-13891E0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7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DF51BF-CCB3-4F07-4A64-A6A9C866FFD0}"/>
              </a:ext>
            </a:extLst>
          </p:cNvPr>
          <p:cNvSpPr/>
          <p:nvPr/>
        </p:nvSpPr>
        <p:spPr>
          <a:xfrm>
            <a:off x="620111" y="451946"/>
            <a:ext cx="945931" cy="42041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1B850A-6DEC-D7F9-A5D2-32AE4A5BF796}"/>
              </a:ext>
            </a:extLst>
          </p:cNvPr>
          <p:cNvSpPr/>
          <p:nvPr/>
        </p:nvSpPr>
        <p:spPr>
          <a:xfrm>
            <a:off x="620108" y="1108844"/>
            <a:ext cx="945931" cy="4204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51A52D-531F-94F4-99C8-5382BC9939C1}"/>
              </a:ext>
            </a:extLst>
          </p:cNvPr>
          <p:cNvSpPr/>
          <p:nvPr/>
        </p:nvSpPr>
        <p:spPr>
          <a:xfrm>
            <a:off x="620109" y="1765742"/>
            <a:ext cx="945931" cy="42041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2E6DDB-BF8E-030E-86AC-FF0F52F5B4F2}"/>
              </a:ext>
            </a:extLst>
          </p:cNvPr>
          <p:cNvSpPr/>
          <p:nvPr/>
        </p:nvSpPr>
        <p:spPr>
          <a:xfrm>
            <a:off x="620108" y="2391108"/>
            <a:ext cx="945931" cy="4204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6DF075-9BD6-20D5-9CD3-749ACB12AE69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620111" y="662153"/>
            <a:ext cx="945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D98393-20DA-BFFE-BDF5-9277576227AE}"/>
              </a:ext>
            </a:extLst>
          </p:cNvPr>
          <p:cNvCxnSpPr>
            <a:cxnSpLocks/>
          </p:cNvCxnSpPr>
          <p:nvPr/>
        </p:nvCxnSpPr>
        <p:spPr>
          <a:xfrm>
            <a:off x="620107" y="554421"/>
            <a:ext cx="945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2EBF7F-D06C-8407-E392-EF7226974CC8}"/>
              </a:ext>
            </a:extLst>
          </p:cNvPr>
          <p:cNvCxnSpPr>
            <a:cxnSpLocks/>
          </p:cNvCxnSpPr>
          <p:nvPr/>
        </p:nvCxnSpPr>
        <p:spPr>
          <a:xfrm>
            <a:off x="620106" y="769883"/>
            <a:ext cx="945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7A2FE9-0AAE-2FB9-7EEB-9E9ED3E113A7}"/>
              </a:ext>
            </a:extLst>
          </p:cNvPr>
          <p:cNvCxnSpPr>
            <a:cxnSpLocks/>
          </p:cNvCxnSpPr>
          <p:nvPr/>
        </p:nvCxnSpPr>
        <p:spPr>
          <a:xfrm>
            <a:off x="620106" y="1200808"/>
            <a:ext cx="945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CC88F1-0C85-6243-C3D5-DACD07D536DA}"/>
              </a:ext>
            </a:extLst>
          </p:cNvPr>
          <p:cNvCxnSpPr>
            <a:cxnSpLocks/>
          </p:cNvCxnSpPr>
          <p:nvPr/>
        </p:nvCxnSpPr>
        <p:spPr>
          <a:xfrm>
            <a:off x="620106" y="1300658"/>
            <a:ext cx="945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BE6F8F-FF79-E390-BA6A-013A6EC92337}"/>
              </a:ext>
            </a:extLst>
          </p:cNvPr>
          <p:cNvCxnSpPr>
            <a:cxnSpLocks/>
          </p:cNvCxnSpPr>
          <p:nvPr/>
        </p:nvCxnSpPr>
        <p:spPr>
          <a:xfrm>
            <a:off x="620106" y="1411014"/>
            <a:ext cx="945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912B4E-46A2-F16F-6554-40A395492D36}"/>
              </a:ext>
            </a:extLst>
          </p:cNvPr>
          <p:cNvCxnSpPr>
            <a:cxnSpLocks/>
          </p:cNvCxnSpPr>
          <p:nvPr/>
        </p:nvCxnSpPr>
        <p:spPr>
          <a:xfrm>
            <a:off x="620105" y="1883979"/>
            <a:ext cx="945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F0B66B-3820-6E91-7A83-0D6ED5749F38}"/>
              </a:ext>
            </a:extLst>
          </p:cNvPr>
          <p:cNvCxnSpPr>
            <a:cxnSpLocks/>
          </p:cNvCxnSpPr>
          <p:nvPr/>
        </p:nvCxnSpPr>
        <p:spPr>
          <a:xfrm>
            <a:off x="620104" y="1968067"/>
            <a:ext cx="945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27DBCB-DF77-B856-2FF3-A3D8C462575E}"/>
              </a:ext>
            </a:extLst>
          </p:cNvPr>
          <p:cNvCxnSpPr>
            <a:cxnSpLocks/>
          </p:cNvCxnSpPr>
          <p:nvPr/>
        </p:nvCxnSpPr>
        <p:spPr>
          <a:xfrm>
            <a:off x="620104" y="2083676"/>
            <a:ext cx="945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436B87-811A-24E2-D744-70BCD8427E57}"/>
              </a:ext>
            </a:extLst>
          </p:cNvPr>
          <p:cNvCxnSpPr>
            <a:cxnSpLocks/>
          </p:cNvCxnSpPr>
          <p:nvPr/>
        </p:nvCxnSpPr>
        <p:spPr>
          <a:xfrm>
            <a:off x="620103" y="2504090"/>
            <a:ext cx="945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9890E3-115D-6ED7-162C-8F6132E08D86}"/>
              </a:ext>
            </a:extLst>
          </p:cNvPr>
          <p:cNvCxnSpPr>
            <a:cxnSpLocks/>
          </p:cNvCxnSpPr>
          <p:nvPr/>
        </p:nvCxnSpPr>
        <p:spPr>
          <a:xfrm>
            <a:off x="620102" y="2603943"/>
            <a:ext cx="945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FFFB933-9897-CF03-8F1C-CF256B48265A}"/>
              </a:ext>
            </a:extLst>
          </p:cNvPr>
          <p:cNvCxnSpPr>
            <a:cxnSpLocks/>
          </p:cNvCxnSpPr>
          <p:nvPr/>
        </p:nvCxnSpPr>
        <p:spPr>
          <a:xfrm>
            <a:off x="620101" y="2714297"/>
            <a:ext cx="945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5660F40-F2E7-84D7-2B33-1AB12D77E924}"/>
              </a:ext>
            </a:extLst>
          </p:cNvPr>
          <p:cNvSpPr/>
          <p:nvPr/>
        </p:nvSpPr>
        <p:spPr>
          <a:xfrm>
            <a:off x="3174122" y="451946"/>
            <a:ext cx="1334814" cy="2359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AB7E59-6E5A-8938-B8C2-DEAE994C08AB}"/>
              </a:ext>
            </a:extLst>
          </p:cNvPr>
          <p:cNvSpPr txBox="1"/>
          <p:nvPr/>
        </p:nvSpPr>
        <p:spPr>
          <a:xfrm>
            <a:off x="947032" y="14756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λ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42FAD8-13FD-546A-7657-A85B59FEDC17}"/>
              </a:ext>
            </a:extLst>
          </p:cNvPr>
          <p:cNvSpPr txBox="1"/>
          <p:nvPr/>
        </p:nvSpPr>
        <p:spPr>
          <a:xfrm>
            <a:off x="353793" y="46230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562AB1-C8CA-36F9-44AB-62BFA33380E9}"/>
              </a:ext>
            </a:extLst>
          </p:cNvPr>
          <p:cNvSpPr txBox="1"/>
          <p:nvPr/>
        </p:nvSpPr>
        <p:spPr>
          <a:xfrm>
            <a:off x="2999580" y="2912543"/>
            <a:ext cx="3018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4 categories x 4 replicates </a:t>
            </a:r>
          </a:p>
          <a:p>
            <a:r>
              <a:rPr lang="en-US" dirty="0"/>
              <a:t>x 41 time points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74185F-AE02-A199-CB6D-0E9BB192DB4E}"/>
              </a:ext>
            </a:extLst>
          </p:cNvPr>
          <p:cNvSpPr txBox="1"/>
          <p:nvPr/>
        </p:nvSpPr>
        <p:spPr>
          <a:xfrm>
            <a:off x="2840375" y="125289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3B8DD6-CFCA-3D4D-B60B-06AA2005023C}"/>
              </a:ext>
            </a:extLst>
          </p:cNvPr>
          <p:cNvSpPr txBox="1"/>
          <p:nvPr/>
        </p:nvSpPr>
        <p:spPr>
          <a:xfrm>
            <a:off x="353793" y="114153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DFB618-D8A6-8CE5-C1D8-C78F5C0C0F84}"/>
              </a:ext>
            </a:extLst>
          </p:cNvPr>
          <p:cNvSpPr txBox="1"/>
          <p:nvPr/>
        </p:nvSpPr>
        <p:spPr>
          <a:xfrm>
            <a:off x="353793" y="176164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0B93AC-4799-91FE-DF8A-2CE093C8231D}"/>
              </a:ext>
            </a:extLst>
          </p:cNvPr>
          <p:cNvSpPr txBox="1"/>
          <p:nvPr/>
        </p:nvSpPr>
        <p:spPr>
          <a:xfrm>
            <a:off x="353793" y="241139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185B68-C5DE-F1CA-DB99-70EC8E7A3016}"/>
              </a:ext>
            </a:extLst>
          </p:cNvPr>
          <p:cNvSpPr txBox="1"/>
          <p:nvPr/>
        </p:nvSpPr>
        <p:spPr>
          <a:xfrm>
            <a:off x="2840375" y="103636"/>
            <a:ext cx="219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λ</a:t>
            </a:r>
            <a:r>
              <a:rPr lang="en-US" dirty="0"/>
              <a:t>‘ - selected windows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53F463-2719-06CA-35D3-C72A72FB8B5E}"/>
              </a:ext>
            </a:extLst>
          </p:cNvPr>
          <p:cNvCxnSpPr>
            <a:cxnSpLocks/>
          </p:cNvCxnSpPr>
          <p:nvPr/>
        </p:nvCxnSpPr>
        <p:spPr>
          <a:xfrm>
            <a:off x="1765738" y="1631734"/>
            <a:ext cx="864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BCCB44B-76D7-A8E5-F154-E88D834185B2}"/>
              </a:ext>
            </a:extLst>
          </p:cNvPr>
          <p:cNvSpPr txBox="1"/>
          <p:nvPr/>
        </p:nvSpPr>
        <p:spPr>
          <a:xfrm>
            <a:off x="1625341" y="1743828"/>
            <a:ext cx="133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concatenate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E9889D-1AFE-C3D1-D6F9-65D1A9FD6F0E}"/>
              </a:ext>
            </a:extLst>
          </p:cNvPr>
          <p:cNvCxnSpPr>
            <a:cxnSpLocks/>
          </p:cNvCxnSpPr>
          <p:nvPr/>
        </p:nvCxnSpPr>
        <p:spPr>
          <a:xfrm>
            <a:off x="4818992" y="1604861"/>
            <a:ext cx="864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FCD7F16-D270-1D18-36A5-8E0E4D7A3C58}"/>
              </a:ext>
            </a:extLst>
          </p:cNvPr>
          <p:cNvSpPr txBox="1"/>
          <p:nvPr/>
        </p:nvSpPr>
        <p:spPr>
          <a:xfrm>
            <a:off x="5014926" y="171434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8E71CD-D77C-1EFD-1C32-0523ED20A1F9}"/>
              </a:ext>
            </a:extLst>
          </p:cNvPr>
          <p:cNvCxnSpPr/>
          <p:nvPr/>
        </p:nvCxnSpPr>
        <p:spPr>
          <a:xfrm>
            <a:off x="3572694" y="472523"/>
            <a:ext cx="0" cy="231842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E930D1F-EAF2-A492-30E9-3396AE0FC494}"/>
              </a:ext>
            </a:extLst>
          </p:cNvPr>
          <p:cNvCxnSpPr/>
          <p:nvPr/>
        </p:nvCxnSpPr>
        <p:spPr>
          <a:xfrm>
            <a:off x="4093776" y="481274"/>
            <a:ext cx="0" cy="231842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34957B2-574C-4090-480D-DC3441D12493}"/>
              </a:ext>
            </a:extLst>
          </p:cNvPr>
          <p:cNvSpPr/>
          <p:nvPr/>
        </p:nvSpPr>
        <p:spPr>
          <a:xfrm>
            <a:off x="6585772" y="475150"/>
            <a:ext cx="945931" cy="2359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37CE50-2770-9F53-3457-005B21E87263}"/>
              </a:ext>
            </a:extLst>
          </p:cNvPr>
          <p:cNvSpPr txBox="1"/>
          <p:nvPr/>
        </p:nvSpPr>
        <p:spPr>
          <a:xfrm>
            <a:off x="6159060" y="147027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CD14F4-9378-5480-3BDE-AFD2A84744EB}"/>
              </a:ext>
            </a:extLst>
          </p:cNvPr>
          <p:cNvSpPr txBox="1"/>
          <p:nvPr/>
        </p:nvSpPr>
        <p:spPr>
          <a:xfrm>
            <a:off x="6856363" y="11194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418B2D-FAAF-E9B5-17D4-1555FF3B5BCC}"/>
              </a:ext>
            </a:extLst>
          </p:cNvPr>
          <p:cNvSpPr txBox="1"/>
          <p:nvPr/>
        </p:nvSpPr>
        <p:spPr>
          <a:xfrm>
            <a:off x="6524039" y="2834726"/>
            <a:ext cx="1069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 scores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BCF62A-18D2-D9A0-6B0F-164972503BE7}"/>
              </a:ext>
            </a:extLst>
          </p:cNvPr>
          <p:cNvSpPr txBox="1"/>
          <p:nvPr/>
        </p:nvSpPr>
        <p:spPr>
          <a:xfrm>
            <a:off x="7760259" y="15146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04B5BB9-0D67-E247-AFCB-38FD446CA58C}"/>
              </a:ext>
            </a:extLst>
          </p:cNvPr>
          <p:cNvSpPr/>
          <p:nvPr/>
        </p:nvSpPr>
        <p:spPr>
          <a:xfrm rot="5400000">
            <a:off x="8617566" y="1407010"/>
            <a:ext cx="945930" cy="7585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451B23-D560-AB9E-71B8-019C73797391}"/>
              </a:ext>
            </a:extLst>
          </p:cNvPr>
          <p:cNvSpPr txBox="1"/>
          <p:nvPr/>
        </p:nvSpPr>
        <p:spPr>
          <a:xfrm>
            <a:off x="8165305" y="157697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335BED-0E31-7AE3-DD7F-1082E704618F}"/>
              </a:ext>
            </a:extLst>
          </p:cNvPr>
          <p:cNvSpPr txBox="1"/>
          <p:nvPr/>
        </p:nvSpPr>
        <p:spPr>
          <a:xfrm>
            <a:off x="8915643" y="94400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λ</a:t>
            </a:r>
            <a:r>
              <a:rPr lang="en-US" dirty="0"/>
              <a:t>‘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3B34DE1-BD91-25AD-1EEC-874FC0430CC3}"/>
              </a:ext>
            </a:extLst>
          </p:cNvPr>
          <p:cNvSpPr txBox="1"/>
          <p:nvPr/>
        </p:nvSpPr>
        <p:spPr>
          <a:xfrm>
            <a:off x="8558464" y="2259265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 loadings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DB50681-D505-E11B-A0E4-925D414570DA}"/>
              </a:ext>
            </a:extLst>
          </p:cNvPr>
          <p:cNvSpPr/>
          <p:nvPr/>
        </p:nvSpPr>
        <p:spPr>
          <a:xfrm>
            <a:off x="695857" y="5014750"/>
            <a:ext cx="753035" cy="42041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FC09C05-F72F-BC56-8BE0-DE9FDEAD78D6}"/>
              </a:ext>
            </a:extLst>
          </p:cNvPr>
          <p:cNvCxnSpPr>
            <a:cxnSpLocks/>
            <a:stCxn id="55" idx="1"/>
            <a:endCxn id="55" idx="3"/>
          </p:cNvCxnSpPr>
          <p:nvPr/>
        </p:nvCxnSpPr>
        <p:spPr>
          <a:xfrm>
            <a:off x="695857" y="5224957"/>
            <a:ext cx="7530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B8FDC01-2AC0-E592-BB15-9D3EF45712A9}"/>
              </a:ext>
            </a:extLst>
          </p:cNvPr>
          <p:cNvCxnSpPr>
            <a:cxnSpLocks/>
          </p:cNvCxnSpPr>
          <p:nvPr/>
        </p:nvCxnSpPr>
        <p:spPr>
          <a:xfrm>
            <a:off x="679405" y="5347873"/>
            <a:ext cx="7694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E9C75C8-E9F7-EE12-A247-2DE32E6C9A37}"/>
              </a:ext>
            </a:extLst>
          </p:cNvPr>
          <p:cNvSpPr txBox="1"/>
          <p:nvPr/>
        </p:nvSpPr>
        <p:spPr>
          <a:xfrm>
            <a:off x="413092" y="504029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228A98-0B3B-7FE8-F1CF-59A6EDC19CD5}"/>
              </a:ext>
            </a:extLst>
          </p:cNvPr>
          <p:cNvSpPr txBox="1"/>
          <p:nvPr/>
        </p:nvSpPr>
        <p:spPr>
          <a:xfrm>
            <a:off x="2575466" y="437173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84E6072-7F97-52F3-04EF-A493DAC878EF}"/>
              </a:ext>
            </a:extLst>
          </p:cNvPr>
          <p:cNvSpPr txBox="1"/>
          <p:nvPr/>
        </p:nvSpPr>
        <p:spPr>
          <a:xfrm>
            <a:off x="1969501" y="4973236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λ</a:t>
            </a:r>
            <a:r>
              <a:rPr lang="en-US" dirty="0"/>
              <a:t>‘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3F39A8E-B8EF-78D9-AC26-DA7910E535E7}"/>
              </a:ext>
            </a:extLst>
          </p:cNvPr>
          <p:cNvSpPr txBox="1"/>
          <p:nvPr/>
        </p:nvSpPr>
        <p:spPr>
          <a:xfrm>
            <a:off x="2203570" y="5679446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 loadings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CC0A02-C9BC-2F18-9C00-C0D92E3F424F}"/>
              </a:ext>
            </a:extLst>
          </p:cNvPr>
          <p:cNvSpPr txBox="1"/>
          <p:nvPr/>
        </p:nvSpPr>
        <p:spPr>
          <a:xfrm>
            <a:off x="884557" y="4622506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λ</a:t>
            </a:r>
            <a:r>
              <a:rPr lang="en-US" dirty="0"/>
              <a:t>‘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BC48A81-DA2A-C976-3B8A-AA2CA2F084AB}"/>
              </a:ext>
            </a:extLst>
          </p:cNvPr>
          <p:cNvSpPr/>
          <p:nvPr/>
        </p:nvSpPr>
        <p:spPr>
          <a:xfrm>
            <a:off x="2372297" y="4752427"/>
            <a:ext cx="945930" cy="7585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483CF83-8FEE-AE03-8A78-E400D92523B0}"/>
              </a:ext>
            </a:extLst>
          </p:cNvPr>
          <p:cNvCxnSpPr>
            <a:cxnSpLocks/>
          </p:cNvCxnSpPr>
          <p:nvPr/>
        </p:nvCxnSpPr>
        <p:spPr>
          <a:xfrm>
            <a:off x="674702" y="5104246"/>
            <a:ext cx="7694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6C42779-6B23-9FA3-FC8B-10DB95BE6D65}"/>
              </a:ext>
            </a:extLst>
          </p:cNvPr>
          <p:cNvSpPr txBox="1"/>
          <p:nvPr/>
        </p:nvSpPr>
        <p:spPr>
          <a:xfrm>
            <a:off x="1632429" y="497907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F30DD9E-C8DD-BD0D-23A5-7516800B39AE}"/>
              </a:ext>
            </a:extLst>
          </p:cNvPr>
          <p:cNvCxnSpPr>
            <a:cxnSpLocks/>
          </p:cNvCxnSpPr>
          <p:nvPr/>
        </p:nvCxnSpPr>
        <p:spPr>
          <a:xfrm>
            <a:off x="3910311" y="5040291"/>
            <a:ext cx="864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8535EE8-6389-1DA8-FD85-CB64E665630E}"/>
              </a:ext>
            </a:extLst>
          </p:cNvPr>
          <p:cNvSpPr txBox="1"/>
          <p:nvPr/>
        </p:nvSpPr>
        <p:spPr>
          <a:xfrm>
            <a:off x="3819149" y="5157902"/>
            <a:ext cx="123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projections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3E15F81-9CE2-35C4-11FB-5D3212AC0225}"/>
              </a:ext>
            </a:extLst>
          </p:cNvPr>
          <p:cNvSpPr/>
          <p:nvPr/>
        </p:nvSpPr>
        <p:spPr>
          <a:xfrm>
            <a:off x="5704248" y="4894039"/>
            <a:ext cx="945930" cy="420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7DD589-A361-11C8-911F-6E06B21B8FC5}"/>
              </a:ext>
            </a:extLst>
          </p:cNvPr>
          <p:cNvSpPr txBox="1"/>
          <p:nvPr/>
        </p:nvSpPr>
        <p:spPr>
          <a:xfrm>
            <a:off x="5424118" y="491958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9F21F17-C046-91BD-DAB9-770B0CAAE807}"/>
              </a:ext>
            </a:extLst>
          </p:cNvPr>
          <p:cNvSpPr txBox="1"/>
          <p:nvPr/>
        </p:nvSpPr>
        <p:spPr>
          <a:xfrm>
            <a:off x="5908743" y="451962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5D129AC-5704-D401-6E0D-B5AE9FC04A93}"/>
              </a:ext>
            </a:extLst>
          </p:cNvPr>
          <p:cNvCxnSpPr>
            <a:cxnSpLocks/>
          </p:cNvCxnSpPr>
          <p:nvPr/>
        </p:nvCxnSpPr>
        <p:spPr>
          <a:xfrm>
            <a:off x="7047032" y="5040291"/>
            <a:ext cx="864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86FCEA4-1267-A882-DA6A-DEE2F3F20FDA}"/>
              </a:ext>
            </a:extLst>
          </p:cNvPr>
          <p:cNvSpPr txBox="1"/>
          <p:nvPr/>
        </p:nvSpPr>
        <p:spPr>
          <a:xfrm>
            <a:off x="6999416" y="5149513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rearrange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D7EE4AC-667B-08C4-06B5-E057D47624F4}"/>
              </a:ext>
            </a:extLst>
          </p:cNvPr>
          <p:cNvSpPr/>
          <p:nvPr/>
        </p:nvSpPr>
        <p:spPr>
          <a:xfrm rot="5400000">
            <a:off x="8142776" y="4827835"/>
            <a:ext cx="945930" cy="420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A8816A7-2740-953D-7404-725B056DC21A}"/>
              </a:ext>
            </a:extLst>
          </p:cNvPr>
          <p:cNvCxnSpPr>
            <a:cxnSpLocks/>
            <a:stCxn id="90" idx="1"/>
            <a:endCxn id="90" idx="3"/>
          </p:cNvCxnSpPr>
          <p:nvPr/>
        </p:nvCxnSpPr>
        <p:spPr>
          <a:xfrm>
            <a:off x="8615741" y="4565077"/>
            <a:ext cx="0" cy="945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13F7C21-8CD6-3858-D3E3-533865029D42}"/>
              </a:ext>
            </a:extLst>
          </p:cNvPr>
          <p:cNvCxnSpPr>
            <a:cxnSpLocks/>
          </p:cNvCxnSpPr>
          <p:nvPr/>
        </p:nvCxnSpPr>
        <p:spPr>
          <a:xfrm>
            <a:off x="8518455" y="4556398"/>
            <a:ext cx="0" cy="945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7AE5E1D-555C-14D1-29CD-E5452B00E8C6}"/>
              </a:ext>
            </a:extLst>
          </p:cNvPr>
          <p:cNvCxnSpPr>
            <a:cxnSpLocks/>
          </p:cNvCxnSpPr>
          <p:nvPr/>
        </p:nvCxnSpPr>
        <p:spPr>
          <a:xfrm>
            <a:off x="8726100" y="4556398"/>
            <a:ext cx="0" cy="945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304A81F-7A9B-4996-5FB5-1C4CA176FA04}"/>
              </a:ext>
            </a:extLst>
          </p:cNvPr>
          <p:cNvSpPr txBox="1"/>
          <p:nvPr/>
        </p:nvSpPr>
        <p:spPr>
          <a:xfrm>
            <a:off x="8850378" y="480717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970FA67-54A0-5594-2B80-2E873E1C054B}"/>
              </a:ext>
            </a:extLst>
          </p:cNvPr>
          <p:cNvSpPr txBox="1"/>
          <p:nvPr/>
        </p:nvSpPr>
        <p:spPr>
          <a:xfrm>
            <a:off x="8201845" y="419574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T1..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5E13317-7AE4-504E-6AB8-3303CC4AE0E2}"/>
              </a:ext>
            </a:extLst>
          </p:cNvPr>
          <p:cNvSpPr txBox="1"/>
          <p:nvPr/>
        </p:nvSpPr>
        <p:spPr>
          <a:xfrm>
            <a:off x="8612359" y="419140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T41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2D44C7C-5369-5615-90B9-52DBC9269A15}"/>
              </a:ext>
            </a:extLst>
          </p:cNvPr>
          <p:cNvSpPr txBox="1"/>
          <p:nvPr/>
        </p:nvSpPr>
        <p:spPr>
          <a:xfrm rot="5400000">
            <a:off x="8494030" y="55727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769C199-6578-1DE5-7564-5F379B7D0EB8}"/>
              </a:ext>
            </a:extLst>
          </p:cNvPr>
          <p:cNvSpPr txBox="1"/>
          <p:nvPr/>
        </p:nvSpPr>
        <p:spPr>
          <a:xfrm>
            <a:off x="7320300" y="6065815"/>
            <a:ext cx="306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= 4 categories x 4 replicates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127BC51-5F32-B679-EF50-378912217B7C}"/>
              </a:ext>
            </a:extLst>
          </p:cNvPr>
          <p:cNvSpPr txBox="1"/>
          <p:nvPr/>
        </p:nvSpPr>
        <p:spPr>
          <a:xfrm rot="5400000">
            <a:off x="987214" y="56712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BEF23BB-50BB-3A6E-6A75-B929F51783E8}"/>
              </a:ext>
            </a:extLst>
          </p:cNvPr>
          <p:cNvCxnSpPr>
            <a:cxnSpLocks/>
          </p:cNvCxnSpPr>
          <p:nvPr/>
        </p:nvCxnSpPr>
        <p:spPr>
          <a:xfrm>
            <a:off x="9649647" y="5104926"/>
            <a:ext cx="1165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5AE7298-ECD8-713A-2B05-08FF6F19EFC3}"/>
              </a:ext>
            </a:extLst>
          </p:cNvPr>
          <p:cNvSpPr txBox="1"/>
          <p:nvPr/>
        </p:nvSpPr>
        <p:spPr>
          <a:xfrm>
            <a:off x="11041461" y="494512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LSTM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18C4B83-A6FC-AB91-A10E-9D68B3D4A1F4}"/>
              </a:ext>
            </a:extLst>
          </p:cNvPr>
          <p:cNvSpPr txBox="1"/>
          <p:nvPr/>
        </p:nvSpPr>
        <p:spPr>
          <a:xfrm>
            <a:off x="-34572" y="3769437"/>
            <a:ext cx="2652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sample projected on </a:t>
            </a:r>
          </a:p>
          <a:p>
            <a:r>
              <a:rPr lang="en-US" dirty="0"/>
              <a:t>the selected window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70E1C1E-3CD4-7ED2-7B05-9AD01605D288}"/>
              </a:ext>
            </a:extLst>
          </p:cNvPr>
          <p:cNvSpPr txBox="1"/>
          <p:nvPr/>
        </p:nvSpPr>
        <p:spPr>
          <a:xfrm>
            <a:off x="9265419" y="5157902"/>
            <a:ext cx="2026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concat</a:t>
            </a:r>
            <a:r>
              <a:rPr lang="en-US" dirty="0"/>
              <a:t> PCs from</a:t>
            </a:r>
          </a:p>
          <a:p>
            <a:r>
              <a:rPr lang="en-US" dirty="0"/>
              <a:t>different windows</a:t>
            </a:r>
          </a:p>
        </p:txBody>
      </p:sp>
    </p:spTree>
    <p:extLst>
      <p:ext uri="{BB962C8B-B14F-4D97-AF65-F5344CB8AC3E}">
        <p14:creationId xmlns:p14="http://schemas.microsoft.com/office/powerpoint/2010/main" val="347908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73</Words>
  <Application>Microsoft Macintosh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Chengqi Xu</dc:creator>
  <cp:lastModifiedBy>Chengqi Xu</cp:lastModifiedBy>
  <cp:revision>44</cp:revision>
  <dcterms:created xsi:type="dcterms:W3CDTF">2022-07-06T14:21:19Z</dcterms:created>
  <dcterms:modified xsi:type="dcterms:W3CDTF">2022-07-07T01:48:53Z</dcterms:modified>
</cp:coreProperties>
</file>