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1" r:id="rId5"/>
    <p:sldId id="257" r:id="rId6"/>
    <p:sldId id="262" r:id="rId7"/>
    <p:sldId id="260" r:id="rId8"/>
    <p:sldId id="263" r:id="rId9"/>
    <p:sldId id="264" r:id="rId10"/>
  </p:sldIdLst>
  <p:sldSz cx="10799763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C2CD"/>
    <a:srgbClr val="3FB5C1"/>
    <a:srgbClr val="D2EB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660"/>
  </p:normalViewPr>
  <p:slideViewPr>
    <p:cSldViewPr snapToGrid="0">
      <p:cViewPr varScale="1">
        <p:scale>
          <a:sx n="84" d="100"/>
          <a:sy n="84" d="100"/>
        </p:scale>
        <p:origin x="3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883861"/>
            <a:ext cx="8099822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2836605"/>
            <a:ext cx="8099822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973B6-710A-47A1-940A-9B352E82F0D3}" type="datetimeFigureOut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184E-0817-47D1-9AA1-A47236D5A5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8119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973B6-710A-47A1-940A-9B352E82F0D3}" type="datetimeFigureOut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184E-0817-47D1-9AA1-A47236D5A5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9184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287536"/>
            <a:ext cx="2328699" cy="457682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287536"/>
            <a:ext cx="6851100" cy="457682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973B6-710A-47A1-940A-9B352E82F0D3}" type="datetimeFigureOut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184E-0817-47D1-9AA1-A47236D5A5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1684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973B6-710A-47A1-940A-9B352E82F0D3}" type="datetimeFigureOut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184E-0817-47D1-9AA1-A47236D5A5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6668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346419"/>
            <a:ext cx="9314796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3614203"/>
            <a:ext cx="9314796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973B6-710A-47A1-940A-9B352E82F0D3}" type="datetimeFigureOut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184E-0817-47D1-9AA1-A47236D5A5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46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437680"/>
            <a:ext cx="4589899" cy="34266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437680"/>
            <a:ext cx="4589899" cy="34266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973B6-710A-47A1-940A-9B352E82F0D3}" type="datetimeFigureOut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184E-0817-47D1-9AA1-A47236D5A5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007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287536"/>
            <a:ext cx="9314796" cy="104388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1323916"/>
            <a:ext cx="456880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1972747"/>
            <a:ext cx="4568806" cy="290161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1323916"/>
            <a:ext cx="459130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1972747"/>
            <a:ext cx="4591306" cy="290161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973B6-710A-47A1-940A-9B352E82F0D3}" type="datetimeFigureOut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184E-0817-47D1-9AA1-A47236D5A5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69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973B6-710A-47A1-940A-9B352E82F0D3}" type="datetimeFigureOut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184E-0817-47D1-9AA1-A47236D5A5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973B6-710A-47A1-940A-9B352E82F0D3}" type="datetimeFigureOut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184E-0817-47D1-9AA1-A47236D5A5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3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360045"/>
            <a:ext cx="348320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777597"/>
            <a:ext cx="5467380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620202"/>
            <a:ext cx="348320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973B6-710A-47A1-940A-9B352E82F0D3}" type="datetimeFigureOut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184E-0817-47D1-9AA1-A47236D5A5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203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360045"/>
            <a:ext cx="348320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777597"/>
            <a:ext cx="5467380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620202"/>
            <a:ext cx="348320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973B6-710A-47A1-940A-9B352E82F0D3}" type="datetimeFigureOut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184E-0817-47D1-9AA1-A47236D5A5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601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287536"/>
            <a:ext cx="9314796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437680"/>
            <a:ext cx="9314796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5005626"/>
            <a:ext cx="242994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973B6-710A-47A1-940A-9B352E82F0D3}" type="datetimeFigureOut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5005626"/>
            <a:ext cx="364492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5005626"/>
            <a:ext cx="242994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5184E-0817-47D1-9AA1-A47236D5A5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338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kumimoji="1"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kumimoji="1"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ECF1642D-0F15-40B1-9B65-2F49EE2E8FF4}"/>
              </a:ext>
            </a:extLst>
          </p:cNvPr>
          <p:cNvSpPr/>
          <p:nvPr/>
        </p:nvSpPr>
        <p:spPr>
          <a:xfrm>
            <a:off x="3251042" y="3751897"/>
            <a:ext cx="4541520" cy="868681"/>
          </a:xfrm>
          <a:prstGeom prst="ellipse">
            <a:avLst/>
          </a:prstGeom>
          <a:solidFill>
            <a:schemeClr val="bg1"/>
          </a:solidFill>
          <a:ln w="139700">
            <a:solidFill>
              <a:srgbClr val="63C2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E77508F-CF36-4C8C-8CA8-2E7DBB0E67EA}"/>
              </a:ext>
            </a:extLst>
          </p:cNvPr>
          <p:cNvCxnSpPr>
            <a:cxnSpLocks/>
          </p:cNvCxnSpPr>
          <p:nvPr/>
        </p:nvCxnSpPr>
        <p:spPr>
          <a:xfrm flipH="1">
            <a:off x="6737325" y="1862138"/>
            <a:ext cx="369170" cy="1889759"/>
          </a:xfrm>
          <a:prstGeom prst="line">
            <a:avLst/>
          </a:prstGeom>
          <a:ln w="139700">
            <a:solidFill>
              <a:srgbClr val="63C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491B89C-B325-4ACC-955D-5191AE2BF5B0}"/>
              </a:ext>
            </a:extLst>
          </p:cNvPr>
          <p:cNvCxnSpPr>
            <a:cxnSpLocks/>
          </p:cNvCxnSpPr>
          <p:nvPr/>
        </p:nvCxnSpPr>
        <p:spPr>
          <a:xfrm>
            <a:off x="5486890" y="1798529"/>
            <a:ext cx="1" cy="2016975"/>
          </a:xfrm>
          <a:prstGeom prst="line">
            <a:avLst/>
          </a:prstGeom>
          <a:ln w="139700">
            <a:solidFill>
              <a:srgbClr val="63C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C1A4802-F6EC-462E-919D-CDE5EA094719}"/>
              </a:ext>
            </a:extLst>
          </p:cNvPr>
          <p:cNvSpPr/>
          <p:nvPr/>
        </p:nvSpPr>
        <p:spPr>
          <a:xfrm>
            <a:off x="2899031" y="4186238"/>
            <a:ext cx="5165263" cy="8686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A01C5FA1-C3BF-489D-A66A-17EE881FFC20}"/>
              </a:ext>
            </a:extLst>
          </p:cNvPr>
          <p:cNvCxnSpPr>
            <a:cxnSpLocks/>
          </p:cNvCxnSpPr>
          <p:nvPr/>
        </p:nvCxnSpPr>
        <p:spPr>
          <a:xfrm>
            <a:off x="3877853" y="1924074"/>
            <a:ext cx="369170" cy="1889759"/>
          </a:xfrm>
          <a:prstGeom prst="line">
            <a:avLst/>
          </a:prstGeom>
          <a:ln w="139700">
            <a:solidFill>
              <a:srgbClr val="63C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C440C76-3304-4F5B-A75E-241795307AB9}"/>
              </a:ext>
            </a:extLst>
          </p:cNvPr>
          <p:cNvSpPr txBox="1"/>
          <p:nvPr/>
        </p:nvSpPr>
        <p:spPr>
          <a:xfrm>
            <a:off x="2560897" y="4235857"/>
            <a:ext cx="51315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>
                <a:solidFill>
                  <a:srgbClr val="63C2CD"/>
                </a:solidFill>
                <a:latin typeface="Candara" panose="020E0502030303020204" pitchFamily="34" charset="0"/>
              </a:rPr>
              <a:t>REACT ACUPUNCTURE</a:t>
            </a:r>
            <a:endParaRPr lang="ja-JP" altLang="en-US" sz="4000" dirty="0">
              <a:solidFill>
                <a:srgbClr val="63C2CD"/>
              </a:solidFill>
              <a:latin typeface="Candara" panose="020E0502030303020204" pitchFamily="34" charset="0"/>
            </a:endParaRPr>
          </a:p>
        </p:txBody>
      </p:sp>
      <p:cxnSp>
        <p:nvCxnSpPr>
          <p:cNvPr id="13" name="コネクタ: 曲線 12">
            <a:extLst>
              <a:ext uri="{FF2B5EF4-FFF2-40B4-BE49-F238E27FC236}">
                <a16:creationId xmlns:a16="http://schemas.microsoft.com/office/drawing/2014/main" id="{CFB53AB4-4C8A-4087-A612-4E2435FA5B81}"/>
              </a:ext>
            </a:extLst>
          </p:cNvPr>
          <p:cNvCxnSpPr>
            <a:cxnSpLocks/>
          </p:cNvCxnSpPr>
          <p:nvPr/>
        </p:nvCxnSpPr>
        <p:spPr>
          <a:xfrm rot="16800000" flipH="1">
            <a:off x="2944071" y="873498"/>
            <a:ext cx="517060" cy="533360"/>
          </a:xfrm>
          <a:prstGeom prst="curvedConnector3">
            <a:avLst/>
          </a:prstGeom>
          <a:ln w="88900">
            <a:solidFill>
              <a:srgbClr val="63C2CD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コネクタ: 曲線 22">
            <a:extLst>
              <a:ext uri="{FF2B5EF4-FFF2-40B4-BE49-F238E27FC236}">
                <a16:creationId xmlns:a16="http://schemas.microsoft.com/office/drawing/2014/main" id="{2190BB48-A085-47C3-AC89-C9EDC47FEFCC}"/>
              </a:ext>
            </a:extLst>
          </p:cNvPr>
          <p:cNvCxnSpPr>
            <a:cxnSpLocks/>
          </p:cNvCxnSpPr>
          <p:nvPr/>
        </p:nvCxnSpPr>
        <p:spPr>
          <a:xfrm rot="17700000" flipH="1">
            <a:off x="3278529" y="743482"/>
            <a:ext cx="517060" cy="533360"/>
          </a:xfrm>
          <a:prstGeom prst="curvedConnector3">
            <a:avLst/>
          </a:prstGeom>
          <a:ln w="88900">
            <a:solidFill>
              <a:srgbClr val="63C2CD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コネクタ: 曲線 24">
            <a:extLst>
              <a:ext uri="{FF2B5EF4-FFF2-40B4-BE49-F238E27FC236}">
                <a16:creationId xmlns:a16="http://schemas.microsoft.com/office/drawing/2014/main" id="{E6DE4FB0-3245-4D7B-BDD7-AACA97C7C576}"/>
              </a:ext>
            </a:extLst>
          </p:cNvPr>
          <p:cNvCxnSpPr>
            <a:cxnSpLocks/>
          </p:cNvCxnSpPr>
          <p:nvPr/>
        </p:nvCxnSpPr>
        <p:spPr>
          <a:xfrm rot="18600000" flipH="1">
            <a:off x="3637460" y="654193"/>
            <a:ext cx="517060" cy="533360"/>
          </a:xfrm>
          <a:prstGeom prst="curvedConnector3">
            <a:avLst/>
          </a:prstGeom>
          <a:ln w="88900">
            <a:solidFill>
              <a:srgbClr val="63C2CD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コネクタ: 曲線 25">
            <a:extLst>
              <a:ext uri="{FF2B5EF4-FFF2-40B4-BE49-F238E27FC236}">
                <a16:creationId xmlns:a16="http://schemas.microsoft.com/office/drawing/2014/main" id="{09B50837-9FB0-4086-BD1E-9E0B5705D230}"/>
              </a:ext>
            </a:extLst>
          </p:cNvPr>
          <p:cNvCxnSpPr>
            <a:cxnSpLocks/>
          </p:cNvCxnSpPr>
          <p:nvPr/>
        </p:nvCxnSpPr>
        <p:spPr>
          <a:xfrm rot="4800000">
            <a:off x="7458234" y="910693"/>
            <a:ext cx="517060" cy="533360"/>
          </a:xfrm>
          <a:prstGeom prst="curvedConnector3">
            <a:avLst/>
          </a:prstGeom>
          <a:ln w="88900">
            <a:solidFill>
              <a:srgbClr val="63C2CD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曲線 26">
            <a:extLst>
              <a:ext uri="{FF2B5EF4-FFF2-40B4-BE49-F238E27FC236}">
                <a16:creationId xmlns:a16="http://schemas.microsoft.com/office/drawing/2014/main" id="{D898E59A-C2D0-484C-A07F-DB90F24F5341}"/>
              </a:ext>
            </a:extLst>
          </p:cNvPr>
          <p:cNvCxnSpPr>
            <a:cxnSpLocks/>
          </p:cNvCxnSpPr>
          <p:nvPr/>
        </p:nvCxnSpPr>
        <p:spPr>
          <a:xfrm rot="3900000">
            <a:off x="7107280" y="767996"/>
            <a:ext cx="517060" cy="533360"/>
          </a:xfrm>
          <a:prstGeom prst="curvedConnector3">
            <a:avLst/>
          </a:prstGeom>
          <a:ln w="88900">
            <a:solidFill>
              <a:srgbClr val="63C2CD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曲線 27">
            <a:extLst>
              <a:ext uri="{FF2B5EF4-FFF2-40B4-BE49-F238E27FC236}">
                <a16:creationId xmlns:a16="http://schemas.microsoft.com/office/drawing/2014/main" id="{136D0E1C-157D-40A9-A02D-2A7AD17766AD}"/>
              </a:ext>
            </a:extLst>
          </p:cNvPr>
          <p:cNvCxnSpPr>
            <a:cxnSpLocks/>
          </p:cNvCxnSpPr>
          <p:nvPr/>
        </p:nvCxnSpPr>
        <p:spPr>
          <a:xfrm rot="3000000">
            <a:off x="6789290" y="685008"/>
            <a:ext cx="517060" cy="533360"/>
          </a:xfrm>
          <a:prstGeom prst="curvedConnector3">
            <a:avLst/>
          </a:prstGeom>
          <a:ln w="88900">
            <a:solidFill>
              <a:srgbClr val="63C2CD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曲線 28">
            <a:extLst>
              <a:ext uri="{FF2B5EF4-FFF2-40B4-BE49-F238E27FC236}">
                <a16:creationId xmlns:a16="http://schemas.microsoft.com/office/drawing/2014/main" id="{7C52CA10-940D-40EF-9717-AB481A84DD4E}"/>
              </a:ext>
            </a:extLst>
          </p:cNvPr>
          <p:cNvCxnSpPr>
            <a:cxnSpLocks/>
          </p:cNvCxnSpPr>
          <p:nvPr/>
        </p:nvCxnSpPr>
        <p:spPr>
          <a:xfrm rot="4200000">
            <a:off x="5657176" y="571514"/>
            <a:ext cx="517060" cy="533360"/>
          </a:xfrm>
          <a:prstGeom prst="curvedConnector3">
            <a:avLst/>
          </a:prstGeom>
          <a:ln w="88900">
            <a:solidFill>
              <a:srgbClr val="63C2CD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コネクタ: 曲線 29">
            <a:extLst>
              <a:ext uri="{FF2B5EF4-FFF2-40B4-BE49-F238E27FC236}">
                <a16:creationId xmlns:a16="http://schemas.microsoft.com/office/drawing/2014/main" id="{FD650120-11FF-4BC7-AFCA-BBDBB21632FA}"/>
              </a:ext>
            </a:extLst>
          </p:cNvPr>
          <p:cNvCxnSpPr>
            <a:cxnSpLocks/>
          </p:cNvCxnSpPr>
          <p:nvPr/>
        </p:nvCxnSpPr>
        <p:spPr>
          <a:xfrm rot="3300000">
            <a:off x="5313922" y="490927"/>
            <a:ext cx="517060" cy="533360"/>
          </a:xfrm>
          <a:prstGeom prst="curvedConnector3">
            <a:avLst/>
          </a:prstGeom>
          <a:ln w="88900">
            <a:solidFill>
              <a:srgbClr val="63C2CD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曲線 30">
            <a:extLst>
              <a:ext uri="{FF2B5EF4-FFF2-40B4-BE49-F238E27FC236}">
                <a16:creationId xmlns:a16="http://schemas.microsoft.com/office/drawing/2014/main" id="{4428DB9C-C4DA-4183-BEE1-75CEF276060E}"/>
              </a:ext>
            </a:extLst>
          </p:cNvPr>
          <p:cNvCxnSpPr>
            <a:cxnSpLocks/>
          </p:cNvCxnSpPr>
          <p:nvPr/>
        </p:nvCxnSpPr>
        <p:spPr>
          <a:xfrm rot="2400000">
            <a:off x="4939709" y="540783"/>
            <a:ext cx="517060" cy="533360"/>
          </a:xfrm>
          <a:prstGeom prst="curvedConnector3">
            <a:avLst/>
          </a:prstGeom>
          <a:ln w="88900">
            <a:solidFill>
              <a:srgbClr val="63C2CD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雲 31">
            <a:extLst>
              <a:ext uri="{FF2B5EF4-FFF2-40B4-BE49-F238E27FC236}">
                <a16:creationId xmlns:a16="http://schemas.microsoft.com/office/drawing/2014/main" id="{1C7F5FBE-3827-4953-BD2D-C6464C47EB1A}"/>
              </a:ext>
            </a:extLst>
          </p:cNvPr>
          <p:cNvSpPr/>
          <p:nvPr/>
        </p:nvSpPr>
        <p:spPr>
          <a:xfrm rot="1279470">
            <a:off x="6687543" y="1422392"/>
            <a:ext cx="865389" cy="738930"/>
          </a:xfrm>
          <a:prstGeom prst="cloud">
            <a:avLst/>
          </a:prstGeom>
          <a:solidFill>
            <a:srgbClr val="63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3" name="雲 32">
            <a:extLst>
              <a:ext uri="{FF2B5EF4-FFF2-40B4-BE49-F238E27FC236}">
                <a16:creationId xmlns:a16="http://schemas.microsoft.com/office/drawing/2014/main" id="{8338F4FC-3754-4190-8AD0-E0B0272F452D}"/>
              </a:ext>
            </a:extLst>
          </p:cNvPr>
          <p:cNvSpPr/>
          <p:nvPr/>
        </p:nvSpPr>
        <p:spPr>
          <a:xfrm rot="21015347">
            <a:off x="3369450" y="1469983"/>
            <a:ext cx="865389" cy="738930"/>
          </a:xfrm>
          <a:prstGeom prst="cloud">
            <a:avLst/>
          </a:prstGeom>
          <a:solidFill>
            <a:srgbClr val="63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" name="雲 33">
            <a:extLst>
              <a:ext uri="{FF2B5EF4-FFF2-40B4-BE49-F238E27FC236}">
                <a16:creationId xmlns:a16="http://schemas.microsoft.com/office/drawing/2014/main" id="{810A8F74-559A-424D-B47F-DAF18A381AC4}"/>
              </a:ext>
            </a:extLst>
          </p:cNvPr>
          <p:cNvSpPr/>
          <p:nvPr/>
        </p:nvSpPr>
        <p:spPr>
          <a:xfrm rot="11004983">
            <a:off x="5055591" y="1220670"/>
            <a:ext cx="865389" cy="738930"/>
          </a:xfrm>
          <a:prstGeom prst="cloud">
            <a:avLst/>
          </a:prstGeom>
          <a:solidFill>
            <a:srgbClr val="63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8943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ECF1642D-0F15-40B1-9B65-2F49EE2E8FF4}"/>
              </a:ext>
            </a:extLst>
          </p:cNvPr>
          <p:cNvSpPr/>
          <p:nvPr/>
        </p:nvSpPr>
        <p:spPr>
          <a:xfrm>
            <a:off x="3251042" y="3751897"/>
            <a:ext cx="4541520" cy="868681"/>
          </a:xfrm>
          <a:prstGeom prst="ellipse">
            <a:avLst/>
          </a:prstGeom>
          <a:solidFill>
            <a:schemeClr val="bg1"/>
          </a:solidFill>
          <a:ln w="139700">
            <a:solidFill>
              <a:srgbClr val="63C2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E77508F-CF36-4C8C-8CA8-2E7DBB0E67EA}"/>
              </a:ext>
            </a:extLst>
          </p:cNvPr>
          <p:cNvCxnSpPr>
            <a:cxnSpLocks/>
          </p:cNvCxnSpPr>
          <p:nvPr/>
        </p:nvCxnSpPr>
        <p:spPr>
          <a:xfrm flipH="1">
            <a:off x="6737325" y="1862138"/>
            <a:ext cx="369170" cy="1889759"/>
          </a:xfrm>
          <a:prstGeom prst="line">
            <a:avLst/>
          </a:prstGeom>
          <a:ln w="139700">
            <a:solidFill>
              <a:srgbClr val="63C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491B89C-B325-4ACC-955D-5191AE2BF5B0}"/>
              </a:ext>
            </a:extLst>
          </p:cNvPr>
          <p:cNvCxnSpPr>
            <a:cxnSpLocks/>
          </p:cNvCxnSpPr>
          <p:nvPr/>
        </p:nvCxnSpPr>
        <p:spPr>
          <a:xfrm>
            <a:off x="5486890" y="1798529"/>
            <a:ext cx="1" cy="2016975"/>
          </a:xfrm>
          <a:prstGeom prst="line">
            <a:avLst/>
          </a:prstGeom>
          <a:ln w="139700">
            <a:solidFill>
              <a:srgbClr val="63C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C1A4802-F6EC-462E-919D-CDE5EA094719}"/>
              </a:ext>
            </a:extLst>
          </p:cNvPr>
          <p:cNvSpPr/>
          <p:nvPr/>
        </p:nvSpPr>
        <p:spPr>
          <a:xfrm>
            <a:off x="2899031" y="4186238"/>
            <a:ext cx="5165263" cy="8686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A01C5FA1-C3BF-489D-A66A-17EE881FFC20}"/>
              </a:ext>
            </a:extLst>
          </p:cNvPr>
          <p:cNvCxnSpPr>
            <a:cxnSpLocks/>
          </p:cNvCxnSpPr>
          <p:nvPr/>
        </p:nvCxnSpPr>
        <p:spPr>
          <a:xfrm>
            <a:off x="3877853" y="1924074"/>
            <a:ext cx="369170" cy="1889759"/>
          </a:xfrm>
          <a:prstGeom prst="line">
            <a:avLst/>
          </a:prstGeom>
          <a:ln w="139700">
            <a:solidFill>
              <a:srgbClr val="63C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C440C76-3304-4F5B-A75E-241795307AB9}"/>
              </a:ext>
            </a:extLst>
          </p:cNvPr>
          <p:cNvSpPr txBox="1"/>
          <p:nvPr/>
        </p:nvSpPr>
        <p:spPr>
          <a:xfrm>
            <a:off x="2560897" y="4235857"/>
            <a:ext cx="61255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>
                <a:solidFill>
                  <a:srgbClr val="63C2CD"/>
                </a:solidFill>
                <a:latin typeface="Arial Rounded MT Bold" panose="020F0704030504030204" pitchFamily="34" charset="0"/>
              </a:rPr>
              <a:t>REACT ACUPUNCTURE</a:t>
            </a:r>
            <a:endParaRPr lang="ja-JP" altLang="en-US" sz="4000" dirty="0">
              <a:solidFill>
                <a:srgbClr val="63C2CD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13" name="コネクタ: 曲線 12">
            <a:extLst>
              <a:ext uri="{FF2B5EF4-FFF2-40B4-BE49-F238E27FC236}">
                <a16:creationId xmlns:a16="http://schemas.microsoft.com/office/drawing/2014/main" id="{CFB53AB4-4C8A-4087-A612-4E2435FA5B81}"/>
              </a:ext>
            </a:extLst>
          </p:cNvPr>
          <p:cNvCxnSpPr>
            <a:cxnSpLocks/>
          </p:cNvCxnSpPr>
          <p:nvPr/>
        </p:nvCxnSpPr>
        <p:spPr>
          <a:xfrm rot="16800000" flipH="1">
            <a:off x="2944071" y="873498"/>
            <a:ext cx="517060" cy="533360"/>
          </a:xfrm>
          <a:prstGeom prst="curvedConnector3">
            <a:avLst/>
          </a:prstGeom>
          <a:ln w="88900">
            <a:solidFill>
              <a:srgbClr val="63C2CD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コネクタ: 曲線 22">
            <a:extLst>
              <a:ext uri="{FF2B5EF4-FFF2-40B4-BE49-F238E27FC236}">
                <a16:creationId xmlns:a16="http://schemas.microsoft.com/office/drawing/2014/main" id="{2190BB48-A085-47C3-AC89-C9EDC47FEFCC}"/>
              </a:ext>
            </a:extLst>
          </p:cNvPr>
          <p:cNvCxnSpPr>
            <a:cxnSpLocks/>
          </p:cNvCxnSpPr>
          <p:nvPr/>
        </p:nvCxnSpPr>
        <p:spPr>
          <a:xfrm rot="17700000" flipH="1">
            <a:off x="3278529" y="743482"/>
            <a:ext cx="517060" cy="533360"/>
          </a:xfrm>
          <a:prstGeom prst="curvedConnector3">
            <a:avLst/>
          </a:prstGeom>
          <a:ln w="88900">
            <a:solidFill>
              <a:srgbClr val="63C2CD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コネクタ: 曲線 24">
            <a:extLst>
              <a:ext uri="{FF2B5EF4-FFF2-40B4-BE49-F238E27FC236}">
                <a16:creationId xmlns:a16="http://schemas.microsoft.com/office/drawing/2014/main" id="{E6DE4FB0-3245-4D7B-BDD7-AACA97C7C576}"/>
              </a:ext>
            </a:extLst>
          </p:cNvPr>
          <p:cNvCxnSpPr>
            <a:cxnSpLocks/>
          </p:cNvCxnSpPr>
          <p:nvPr/>
        </p:nvCxnSpPr>
        <p:spPr>
          <a:xfrm rot="18600000" flipH="1">
            <a:off x="3637460" y="654193"/>
            <a:ext cx="517060" cy="533360"/>
          </a:xfrm>
          <a:prstGeom prst="curvedConnector3">
            <a:avLst/>
          </a:prstGeom>
          <a:ln w="88900">
            <a:solidFill>
              <a:srgbClr val="63C2CD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コネクタ: 曲線 25">
            <a:extLst>
              <a:ext uri="{FF2B5EF4-FFF2-40B4-BE49-F238E27FC236}">
                <a16:creationId xmlns:a16="http://schemas.microsoft.com/office/drawing/2014/main" id="{09B50837-9FB0-4086-BD1E-9E0B5705D230}"/>
              </a:ext>
            </a:extLst>
          </p:cNvPr>
          <p:cNvCxnSpPr>
            <a:cxnSpLocks/>
          </p:cNvCxnSpPr>
          <p:nvPr/>
        </p:nvCxnSpPr>
        <p:spPr>
          <a:xfrm rot="4800000">
            <a:off x="7458234" y="910693"/>
            <a:ext cx="517060" cy="533360"/>
          </a:xfrm>
          <a:prstGeom prst="curvedConnector3">
            <a:avLst/>
          </a:prstGeom>
          <a:ln w="88900">
            <a:solidFill>
              <a:srgbClr val="63C2CD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曲線 26">
            <a:extLst>
              <a:ext uri="{FF2B5EF4-FFF2-40B4-BE49-F238E27FC236}">
                <a16:creationId xmlns:a16="http://schemas.microsoft.com/office/drawing/2014/main" id="{D898E59A-C2D0-484C-A07F-DB90F24F5341}"/>
              </a:ext>
            </a:extLst>
          </p:cNvPr>
          <p:cNvCxnSpPr>
            <a:cxnSpLocks/>
          </p:cNvCxnSpPr>
          <p:nvPr/>
        </p:nvCxnSpPr>
        <p:spPr>
          <a:xfrm rot="3900000">
            <a:off x="7107280" y="767996"/>
            <a:ext cx="517060" cy="533360"/>
          </a:xfrm>
          <a:prstGeom prst="curvedConnector3">
            <a:avLst/>
          </a:prstGeom>
          <a:ln w="88900">
            <a:solidFill>
              <a:srgbClr val="63C2CD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曲線 27">
            <a:extLst>
              <a:ext uri="{FF2B5EF4-FFF2-40B4-BE49-F238E27FC236}">
                <a16:creationId xmlns:a16="http://schemas.microsoft.com/office/drawing/2014/main" id="{136D0E1C-157D-40A9-A02D-2A7AD17766AD}"/>
              </a:ext>
            </a:extLst>
          </p:cNvPr>
          <p:cNvCxnSpPr>
            <a:cxnSpLocks/>
          </p:cNvCxnSpPr>
          <p:nvPr/>
        </p:nvCxnSpPr>
        <p:spPr>
          <a:xfrm rot="3000000">
            <a:off x="6789290" y="685008"/>
            <a:ext cx="517060" cy="533360"/>
          </a:xfrm>
          <a:prstGeom prst="curvedConnector3">
            <a:avLst/>
          </a:prstGeom>
          <a:ln w="88900">
            <a:solidFill>
              <a:srgbClr val="63C2CD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曲線 28">
            <a:extLst>
              <a:ext uri="{FF2B5EF4-FFF2-40B4-BE49-F238E27FC236}">
                <a16:creationId xmlns:a16="http://schemas.microsoft.com/office/drawing/2014/main" id="{7C52CA10-940D-40EF-9717-AB481A84DD4E}"/>
              </a:ext>
            </a:extLst>
          </p:cNvPr>
          <p:cNvCxnSpPr>
            <a:cxnSpLocks/>
          </p:cNvCxnSpPr>
          <p:nvPr/>
        </p:nvCxnSpPr>
        <p:spPr>
          <a:xfrm rot="4200000">
            <a:off x="5657176" y="571514"/>
            <a:ext cx="517060" cy="533360"/>
          </a:xfrm>
          <a:prstGeom prst="curvedConnector3">
            <a:avLst/>
          </a:prstGeom>
          <a:ln w="88900">
            <a:solidFill>
              <a:srgbClr val="63C2CD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コネクタ: 曲線 29">
            <a:extLst>
              <a:ext uri="{FF2B5EF4-FFF2-40B4-BE49-F238E27FC236}">
                <a16:creationId xmlns:a16="http://schemas.microsoft.com/office/drawing/2014/main" id="{FD650120-11FF-4BC7-AFCA-BBDBB21632FA}"/>
              </a:ext>
            </a:extLst>
          </p:cNvPr>
          <p:cNvCxnSpPr>
            <a:cxnSpLocks/>
          </p:cNvCxnSpPr>
          <p:nvPr/>
        </p:nvCxnSpPr>
        <p:spPr>
          <a:xfrm rot="3300000">
            <a:off x="5313922" y="490927"/>
            <a:ext cx="517060" cy="533360"/>
          </a:xfrm>
          <a:prstGeom prst="curvedConnector3">
            <a:avLst/>
          </a:prstGeom>
          <a:ln w="88900">
            <a:solidFill>
              <a:srgbClr val="63C2CD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曲線 30">
            <a:extLst>
              <a:ext uri="{FF2B5EF4-FFF2-40B4-BE49-F238E27FC236}">
                <a16:creationId xmlns:a16="http://schemas.microsoft.com/office/drawing/2014/main" id="{4428DB9C-C4DA-4183-BEE1-75CEF276060E}"/>
              </a:ext>
            </a:extLst>
          </p:cNvPr>
          <p:cNvCxnSpPr>
            <a:cxnSpLocks/>
          </p:cNvCxnSpPr>
          <p:nvPr/>
        </p:nvCxnSpPr>
        <p:spPr>
          <a:xfrm rot="2400000">
            <a:off x="4939709" y="540783"/>
            <a:ext cx="517060" cy="533360"/>
          </a:xfrm>
          <a:prstGeom prst="curvedConnector3">
            <a:avLst/>
          </a:prstGeom>
          <a:ln w="88900">
            <a:solidFill>
              <a:srgbClr val="63C2CD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F30B8C6F-0B93-4AB0-BCC1-9A63C69C3D7F}"/>
              </a:ext>
            </a:extLst>
          </p:cNvPr>
          <p:cNvSpPr/>
          <p:nvPr/>
        </p:nvSpPr>
        <p:spPr>
          <a:xfrm>
            <a:off x="3510123" y="1463462"/>
            <a:ext cx="624841" cy="610575"/>
          </a:xfrm>
          <a:prstGeom prst="ellipse">
            <a:avLst/>
          </a:prstGeom>
          <a:solidFill>
            <a:srgbClr val="63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8E470B43-41DF-4034-A5F5-2488D8ED8EDB}"/>
              </a:ext>
            </a:extLst>
          </p:cNvPr>
          <p:cNvSpPr/>
          <p:nvPr/>
        </p:nvSpPr>
        <p:spPr>
          <a:xfrm>
            <a:off x="6813415" y="1463462"/>
            <a:ext cx="624841" cy="610575"/>
          </a:xfrm>
          <a:prstGeom prst="ellipse">
            <a:avLst/>
          </a:prstGeom>
          <a:solidFill>
            <a:srgbClr val="63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A833322E-F49A-4F87-8964-12C7126FEA3F}"/>
              </a:ext>
            </a:extLst>
          </p:cNvPr>
          <p:cNvSpPr/>
          <p:nvPr/>
        </p:nvSpPr>
        <p:spPr>
          <a:xfrm>
            <a:off x="5179936" y="1237791"/>
            <a:ext cx="624841" cy="610575"/>
          </a:xfrm>
          <a:prstGeom prst="ellipse">
            <a:avLst/>
          </a:prstGeom>
          <a:solidFill>
            <a:srgbClr val="63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14675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ECF1642D-0F15-40B1-9B65-2F49EE2E8FF4}"/>
              </a:ext>
            </a:extLst>
          </p:cNvPr>
          <p:cNvSpPr/>
          <p:nvPr/>
        </p:nvSpPr>
        <p:spPr>
          <a:xfrm>
            <a:off x="3251042" y="3751897"/>
            <a:ext cx="4541520" cy="868681"/>
          </a:xfrm>
          <a:prstGeom prst="ellipse">
            <a:avLst/>
          </a:prstGeom>
          <a:solidFill>
            <a:schemeClr val="bg1"/>
          </a:solidFill>
          <a:ln w="139700">
            <a:solidFill>
              <a:srgbClr val="63C2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E77508F-CF36-4C8C-8CA8-2E7DBB0E67EA}"/>
              </a:ext>
            </a:extLst>
          </p:cNvPr>
          <p:cNvCxnSpPr>
            <a:cxnSpLocks/>
          </p:cNvCxnSpPr>
          <p:nvPr/>
        </p:nvCxnSpPr>
        <p:spPr>
          <a:xfrm flipH="1">
            <a:off x="6737325" y="1862138"/>
            <a:ext cx="369170" cy="1889759"/>
          </a:xfrm>
          <a:prstGeom prst="line">
            <a:avLst/>
          </a:prstGeom>
          <a:ln w="139700">
            <a:solidFill>
              <a:srgbClr val="63C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491B89C-B325-4ACC-955D-5191AE2BF5B0}"/>
              </a:ext>
            </a:extLst>
          </p:cNvPr>
          <p:cNvCxnSpPr>
            <a:cxnSpLocks/>
          </p:cNvCxnSpPr>
          <p:nvPr/>
        </p:nvCxnSpPr>
        <p:spPr>
          <a:xfrm>
            <a:off x="5445603" y="1798531"/>
            <a:ext cx="1" cy="2016975"/>
          </a:xfrm>
          <a:prstGeom prst="line">
            <a:avLst/>
          </a:prstGeom>
          <a:ln w="139700">
            <a:solidFill>
              <a:srgbClr val="63C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C1A4802-F6EC-462E-919D-CDE5EA094719}"/>
              </a:ext>
            </a:extLst>
          </p:cNvPr>
          <p:cNvSpPr/>
          <p:nvPr/>
        </p:nvSpPr>
        <p:spPr>
          <a:xfrm>
            <a:off x="2899031" y="4186238"/>
            <a:ext cx="5165263" cy="8686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A01C5FA1-C3BF-489D-A66A-17EE881FFC20}"/>
              </a:ext>
            </a:extLst>
          </p:cNvPr>
          <p:cNvCxnSpPr>
            <a:cxnSpLocks/>
          </p:cNvCxnSpPr>
          <p:nvPr/>
        </p:nvCxnSpPr>
        <p:spPr>
          <a:xfrm>
            <a:off x="3877853" y="1924074"/>
            <a:ext cx="369170" cy="1889759"/>
          </a:xfrm>
          <a:prstGeom prst="line">
            <a:avLst/>
          </a:prstGeom>
          <a:ln w="139700">
            <a:solidFill>
              <a:srgbClr val="63C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C440C76-3304-4F5B-A75E-241795307AB9}"/>
              </a:ext>
            </a:extLst>
          </p:cNvPr>
          <p:cNvSpPr txBox="1"/>
          <p:nvPr/>
        </p:nvSpPr>
        <p:spPr>
          <a:xfrm>
            <a:off x="2560897" y="4235857"/>
            <a:ext cx="61255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>
                <a:solidFill>
                  <a:srgbClr val="63C2CD"/>
                </a:solidFill>
                <a:latin typeface="Arial Rounded MT Bold" panose="020F0704030504030204" pitchFamily="34" charset="0"/>
              </a:rPr>
              <a:t>REACT ACUPUNCTURE</a:t>
            </a:r>
            <a:endParaRPr lang="ja-JP" altLang="en-US" sz="4000" dirty="0">
              <a:solidFill>
                <a:srgbClr val="63C2CD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A9A0A2FF-6680-4D5B-A9CD-174577989535}"/>
              </a:ext>
            </a:extLst>
          </p:cNvPr>
          <p:cNvSpPr/>
          <p:nvPr/>
        </p:nvSpPr>
        <p:spPr>
          <a:xfrm>
            <a:off x="3510122" y="1465899"/>
            <a:ext cx="624841" cy="610575"/>
          </a:xfrm>
          <a:prstGeom prst="ellipse">
            <a:avLst/>
          </a:prstGeom>
          <a:solidFill>
            <a:srgbClr val="63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65970909-5DDB-4DE6-A783-097411FFD04F}"/>
              </a:ext>
            </a:extLst>
          </p:cNvPr>
          <p:cNvSpPr/>
          <p:nvPr/>
        </p:nvSpPr>
        <p:spPr>
          <a:xfrm>
            <a:off x="6824822" y="1465899"/>
            <a:ext cx="624841" cy="610575"/>
          </a:xfrm>
          <a:prstGeom prst="ellipse">
            <a:avLst/>
          </a:prstGeom>
          <a:solidFill>
            <a:srgbClr val="63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C7F5D424-DF2E-462A-AC22-C561972336D0}"/>
              </a:ext>
            </a:extLst>
          </p:cNvPr>
          <p:cNvSpPr/>
          <p:nvPr/>
        </p:nvSpPr>
        <p:spPr>
          <a:xfrm>
            <a:off x="5138896" y="1256348"/>
            <a:ext cx="624841" cy="610575"/>
          </a:xfrm>
          <a:prstGeom prst="ellipse">
            <a:avLst/>
          </a:prstGeom>
          <a:solidFill>
            <a:srgbClr val="63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21462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ECF1642D-0F15-40B1-9B65-2F49EE2E8FF4}"/>
              </a:ext>
            </a:extLst>
          </p:cNvPr>
          <p:cNvSpPr/>
          <p:nvPr/>
        </p:nvSpPr>
        <p:spPr>
          <a:xfrm>
            <a:off x="3251042" y="3751897"/>
            <a:ext cx="4541520" cy="868681"/>
          </a:xfrm>
          <a:prstGeom prst="ellipse">
            <a:avLst/>
          </a:prstGeom>
          <a:solidFill>
            <a:schemeClr val="bg1"/>
          </a:solidFill>
          <a:ln w="139700">
            <a:solidFill>
              <a:srgbClr val="63C2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E77508F-CF36-4C8C-8CA8-2E7DBB0E67EA}"/>
              </a:ext>
            </a:extLst>
          </p:cNvPr>
          <p:cNvCxnSpPr>
            <a:cxnSpLocks/>
          </p:cNvCxnSpPr>
          <p:nvPr/>
        </p:nvCxnSpPr>
        <p:spPr>
          <a:xfrm flipH="1">
            <a:off x="6737328" y="2370170"/>
            <a:ext cx="739004" cy="1381726"/>
          </a:xfrm>
          <a:prstGeom prst="line">
            <a:avLst/>
          </a:prstGeom>
          <a:ln w="139700">
            <a:solidFill>
              <a:srgbClr val="63C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491B89C-B325-4ACC-955D-5191AE2BF5B0}"/>
              </a:ext>
            </a:extLst>
          </p:cNvPr>
          <p:cNvCxnSpPr>
            <a:cxnSpLocks/>
          </p:cNvCxnSpPr>
          <p:nvPr/>
        </p:nvCxnSpPr>
        <p:spPr>
          <a:xfrm flipH="1">
            <a:off x="5445604" y="1895337"/>
            <a:ext cx="252795" cy="1920169"/>
          </a:xfrm>
          <a:prstGeom prst="line">
            <a:avLst/>
          </a:prstGeom>
          <a:ln w="139700">
            <a:solidFill>
              <a:srgbClr val="63C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C1A4802-F6EC-462E-919D-CDE5EA094719}"/>
              </a:ext>
            </a:extLst>
          </p:cNvPr>
          <p:cNvSpPr/>
          <p:nvPr/>
        </p:nvSpPr>
        <p:spPr>
          <a:xfrm>
            <a:off x="2899031" y="4186238"/>
            <a:ext cx="5165263" cy="8686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A01C5FA1-C3BF-489D-A66A-17EE881FFC20}"/>
              </a:ext>
            </a:extLst>
          </p:cNvPr>
          <p:cNvCxnSpPr>
            <a:cxnSpLocks/>
          </p:cNvCxnSpPr>
          <p:nvPr/>
        </p:nvCxnSpPr>
        <p:spPr>
          <a:xfrm>
            <a:off x="3971131" y="2510814"/>
            <a:ext cx="275892" cy="1303018"/>
          </a:xfrm>
          <a:prstGeom prst="line">
            <a:avLst/>
          </a:prstGeom>
          <a:ln w="139700">
            <a:solidFill>
              <a:srgbClr val="63C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C440C76-3304-4F5B-A75E-241795307AB9}"/>
              </a:ext>
            </a:extLst>
          </p:cNvPr>
          <p:cNvSpPr txBox="1"/>
          <p:nvPr/>
        </p:nvSpPr>
        <p:spPr>
          <a:xfrm>
            <a:off x="2560897" y="4235857"/>
            <a:ext cx="61255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>
                <a:solidFill>
                  <a:srgbClr val="63C2CD"/>
                </a:solidFill>
                <a:latin typeface="Arial Rounded MT Bold" panose="020F0704030504030204" pitchFamily="34" charset="0"/>
              </a:rPr>
              <a:t>REACT ACUPUNCTURE</a:t>
            </a:r>
            <a:endParaRPr lang="ja-JP" altLang="en-US" sz="4000" dirty="0">
              <a:solidFill>
                <a:srgbClr val="63C2CD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A9A0A2FF-6680-4D5B-A9CD-174577989535}"/>
              </a:ext>
            </a:extLst>
          </p:cNvPr>
          <p:cNvSpPr/>
          <p:nvPr/>
        </p:nvSpPr>
        <p:spPr>
          <a:xfrm>
            <a:off x="3622184" y="1999950"/>
            <a:ext cx="624841" cy="610575"/>
          </a:xfrm>
          <a:prstGeom prst="ellipse">
            <a:avLst/>
          </a:prstGeom>
          <a:solidFill>
            <a:srgbClr val="63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65970909-5DDB-4DE6-A783-097411FFD04F}"/>
              </a:ext>
            </a:extLst>
          </p:cNvPr>
          <p:cNvSpPr/>
          <p:nvPr/>
        </p:nvSpPr>
        <p:spPr>
          <a:xfrm>
            <a:off x="7192485" y="1953707"/>
            <a:ext cx="624841" cy="610575"/>
          </a:xfrm>
          <a:prstGeom prst="ellipse">
            <a:avLst/>
          </a:prstGeom>
          <a:solidFill>
            <a:srgbClr val="63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C7F5D424-DF2E-462A-AC22-C561972336D0}"/>
              </a:ext>
            </a:extLst>
          </p:cNvPr>
          <p:cNvSpPr/>
          <p:nvPr/>
        </p:nvSpPr>
        <p:spPr>
          <a:xfrm>
            <a:off x="5385977" y="1372879"/>
            <a:ext cx="624841" cy="610575"/>
          </a:xfrm>
          <a:prstGeom prst="ellipse">
            <a:avLst/>
          </a:prstGeom>
          <a:solidFill>
            <a:srgbClr val="63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3" name="コネクタ: 曲線 12">
            <a:extLst>
              <a:ext uri="{FF2B5EF4-FFF2-40B4-BE49-F238E27FC236}">
                <a16:creationId xmlns:a16="http://schemas.microsoft.com/office/drawing/2014/main" id="{B7093662-2E44-4361-8C1E-F60EF4A3DED9}"/>
              </a:ext>
            </a:extLst>
          </p:cNvPr>
          <p:cNvCxnSpPr>
            <a:cxnSpLocks/>
          </p:cNvCxnSpPr>
          <p:nvPr/>
        </p:nvCxnSpPr>
        <p:spPr>
          <a:xfrm rot="16800000" flipH="1">
            <a:off x="3119181" y="1106578"/>
            <a:ext cx="832731" cy="645366"/>
          </a:xfrm>
          <a:prstGeom prst="curvedConnector3">
            <a:avLst/>
          </a:prstGeom>
          <a:ln w="88900">
            <a:solidFill>
              <a:srgbClr val="63C2CD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コネクタ: 曲線 15">
            <a:extLst>
              <a:ext uri="{FF2B5EF4-FFF2-40B4-BE49-F238E27FC236}">
                <a16:creationId xmlns:a16="http://schemas.microsoft.com/office/drawing/2014/main" id="{60A265A6-C953-4C3B-AC29-D98A65C1DC7D}"/>
              </a:ext>
            </a:extLst>
          </p:cNvPr>
          <p:cNvCxnSpPr>
            <a:cxnSpLocks/>
          </p:cNvCxnSpPr>
          <p:nvPr/>
        </p:nvCxnSpPr>
        <p:spPr>
          <a:xfrm rot="4740000">
            <a:off x="7699730" y="1279295"/>
            <a:ext cx="568766" cy="586696"/>
          </a:xfrm>
          <a:prstGeom prst="curvedConnector3">
            <a:avLst/>
          </a:prstGeom>
          <a:ln w="88900">
            <a:solidFill>
              <a:srgbClr val="63C2CD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曲線 17">
            <a:extLst>
              <a:ext uri="{FF2B5EF4-FFF2-40B4-BE49-F238E27FC236}">
                <a16:creationId xmlns:a16="http://schemas.microsoft.com/office/drawing/2014/main" id="{2D427D44-59BA-4194-A0E8-FC79B5C8B685}"/>
              </a:ext>
            </a:extLst>
          </p:cNvPr>
          <p:cNvCxnSpPr>
            <a:cxnSpLocks/>
          </p:cNvCxnSpPr>
          <p:nvPr/>
        </p:nvCxnSpPr>
        <p:spPr>
          <a:xfrm rot="3300000">
            <a:off x="5367395" y="412871"/>
            <a:ext cx="832731" cy="645366"/>
          </a:xfrm>
          <a:prstGeom prst="curvedConnector3">
            <a:avLst/>
          </a:prstGeom>
          <a:ln w="88900">
            <a:solidFill>
              <a:srgbClr val="63C2CD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628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ECF1642D-0F15-40B1-9B65-2F49EE2E8FF4}"/>
              </a:ext>
            </a:extLst>
          </p:cNvPr>
          <p:cNvSpPr/>
          <p:nvPr/>
        </p:nvSpPr>
        <p:spPr>
          <a:xfrm>
            <a:off x="3251042" y="3751897"/>
            <a:ext cx="4541520" cy="868681"/>
          </a:xfrm>
          <a:prstGeom prst="ellipse">
            <a:avLst/>
          </a:prstGeom>
          <a:solidFill>
            <a:schemeClr val="bg1"/>
          </a:solidFill>
          <a:ln w="139700">
            <a:solidFill>
              <a:srgbClr val="63C2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E77508F-CF36-4C8C-8CA8-2E7DBB0E67EA}"/>
              </a:ext>
            </a:extLst>
          </p:cNvPr>
          <p:cNvCxnSpPr>
            <a:cxnSpLocks/>
          </p:cNvCxnSpPr>
          <p:nvPr/>
        </p:nvCxnSpPr>
        <p:spPr>
          <a:xfrm flipH="1">
            <a:off x="6737325" y="1862138"/>
            <a:ext cx="369170" cy="1889759"/>
          </a:xfrm>
          <a:prstGeom prst="line">
            <a:avLst/>
          </a:prstGeom>
          <a:ln w="139700">
            <a:solidFill>
              <a:srgbClr val="63C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491B89C-B325-4ACC-955D-5191AE2BF5B0}"/>
              </a:ext>
            </a:extLst>
          </p:cNvPr>
          <p:cNvCxnSpPr>
            <a:cxnSpLocks/>
          </p:cNvCxnSpPr>
          <p:nvPr/>
        </p:nvCxnSpPr>
        <p:spPr>
          <a:xfrm>
            <a:off x="5445603" y="1798531"/>
            <a:ext cx="1" cy="2016975"/>
          </a:xfrm>
          <a:prstGeom prst="line">
            <a:avLst/>
          </a:prstGeom>
          <a:ln w="139700">
            <a:solidFill>
              <a:srgbClr val="63C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C1A4802-F6EC-462E-919D-CDE5EA094719}"/>
              </a:ext>
            </a:extLst>
          </p:cNvPr>
          <p:cNvSpPr/>
          <p:nvPr/>
        </p:nvSpPr>
        <p:spPr>
          <a:xfrm>
            <a:off x="2899031" y="4186238"/>
            <a:ext cx="5165263" cy="8686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6" name="コネクタ: 曲線 15">
            <a:extLst>
              <a:ext uri="{FF2B5EF4-FFF2-40B4-BE49-F238E27FC236}">
                <a16:creationId xmlns:a16="http://schemas.microsoft.com/office/drawing/2014/main" id="{E949B0E6-8034-4839-A601-00B3BC9744A8}"/>
              </a:ext>
            </a:extLst>
          </p:cNvPr>
          <p:cNvCxnSpPr>
            <a:cxnSpLocks/>
          </p:cNvCxnSpPr>
          <p:nvPr/>
        </p:nvCxnSpPr>
        <p:spPr>
          <a:xfrm rot="16800000" flipH="1">
            <a:off x="2810174" y="492052"/>
            <a:ext cx="1341120" cy="944880"/>
          </a:xfrm>
          <a:prstGeom prst="curvedConnector3">
            <a:avLst/>
          </a:prstGeom>
          <a:ln w="88900">
            <a:solidFill>
              <a:srgbClr val="63C2CD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曲線 17">
            <a:extLst>
              <a:ext uri="{FF2B5EF4-FFF2-40B4-BE49-F238E27FC236}">
                <a16:creationId xmlns:a16="http://schemas.microsoft.com/office/drawing/2014/main" id="{50D749B6-5414-4566-85C1-496947674600}"/>
              </a:ext>
            </a:extLst>
          </p:cNvPr>
          <p:cNvCxnSpPr>
            <a:cxnSpLocks/>
          </p:cNvCxnSpPr>
          <p:nvPr/>
        </p:nvCxnSpPr>
        <p:spPr>
          <a:xfrm rot="4800000">
            <a:off x="6812031" y="413012"/>
            <a:ext cx="1341120" cy="944880"/>
          </a:xfrm>
          <a:prstGeom prst="curvedConnector3">
            <a:avLst/>
          </a:prstGeom>
          <a:ln w="88900">
            <a:solidFill>
              <a:srgbClr val="63C2CD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曲線 18">
            <a:extLst>
              <a:ext uri="{FF2B5EF4-FFF2-40B4-BE49-F238E27FC236}">
                <a16:creationId xmlns:a16="http://schemas.microsoft.com/office/drawing/2014/main" id="{55855BE9-65CC-42F7-91C7-88682A1EDFB9}"/>
              </a:ext>
            </a:extLst>
          </p:cNvPr>
          <p:cNvCxnSpPr>
            <a:cxnSpLocks/>
          </p:cNvCxnSpPr>
          <p:nvPr/>
        </p:nvCxnSpPr>
        <p:spPr>
          <a:xfrm rot="3300000">
            <a:off x="4775040" y="335153"/>
            <a:ext cx="1341120" cy="944880"/>
          </a:xfrm>
          <a:prstGeom prst="curvedConnector3">
            <a:avLst/>
          </a:prstGeom>
          <a:ln w="88900">
            <a:solidFill>
              <a:srgbClr val="63C2CD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A01C5FA1-C3BF-489D-A66A-17EE881FFC20}"/>
              </a:ext>
            </a:extLst>
          </p:cNvPr>
          <p:cNvCxnSpPr>
            <a:cxnSpLocks/>
          </p:cNvCxnSpPr>
          <p:nvPr/>
        </p:nvCxnSpPr>
        <p:spPr>
          <a:xfrm>
            <a:off x="3877853" y="1924074"/>
            <a:ext cx="369170" cy="1889759"/>
          </a:xfrm>
          <a:prstGeom prst="line">
            <a:avLst/>
          </a:prstGeom>
          <a:ln w="139700">
            <a:solidFill>
              <a:srgbClr val="63C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C440C76-3304-4F5B-A75E-241795307AB9}"/>
              </a:ext>
            </a:extLst>
          </p:cNvPr>
          <p:cNvSpPr txBox="1"/>
          <p:nvPr/>
        </p:nvSpPr>
        <p:spPr>
          <a:xfrm>
            <a:off x="2560897" y="4235857"/>
            <a:ext cx="61255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>
                <a:solidFill>
                  <a:srgbClr val="63C2CD"/>
                </a:solidFill>
                <a:latin typeface="Arial Rounded MT Bold" panose="020F0704030504030204" pitchFamily="34" charset="0"/>
              </a:rPr>
              <a:t>REACT ACUPUNCTURE</a:t>
            </a:r>
            <a:endParaRPr lang="ja-JP" altLang="en-US" sz="4000" dirty="0">
              <a:solidFill>
                <a:srgbClr val="63C2CD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EA62E007-64E3-4DDA-B804-7D63FC670170}"/>
              </a:ext>
            </a:extLst>
          </p:cNvPr>
          <p:cNvCxnSpPr>
            <a:cxnSpLocks/>
          </p:cNvCxnSpPr>
          <p:nvPr/>
        </p:nvCxnSpPr>
        <p:spPr>
          <a:xfrm>
            <a:off x="5445600" y="1798529"/>
            <a:ext cx="0" cy="356724"/>
          </a:xfrm>
          <a:prstGeom prst="line">
            <a:avLst/>
          </a:prstGeom>
          <a:ln w="139700">
            <a:solidFill>
              <a:srgbClr val="3FB5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BA194CF-DFAB-4B6A-B409-E5D8D81C4DD8}"/>
              </a:ext>
            </a:extLst>
          </p:cNvPr>
          <p:cNvCxnSpPr>
            <a:cxnSpLocks/>
          </p:cNvCxnSpPr>
          <p:nvPr/>
        </p:nvCxnSpPr>
        <p:spPr>
          <a:xfrm rot="600000">
            <a:off x="7091255" y="1862138"/>
            <a:ext cx="0" cy="293117"/>
          </a:xfrm>
          <a:prstGeom prst="line">
            <a:avLst/>
          </a:prstGeom>
          <a:ln w="139700">
            <a:solidFill>
              <a:srgbClr val="3FB5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4163AE03-9D9C-4791-BD66-4DE889B0D783}"/>
              </a:ext>
            </a:extLst>
          </p:cNvPr>
          <p:cNvCxnSpPr>
            <a:cxnSpLocks/>
          </p:cNvCxnSpPr>
          <p:nvPr/>
        </p:nvCxnSpPr>
        <p:spPr>
          <a:xfrm rot="21000000" flipH="1">
            <a:off x="3906096" y="1877377"/>
            <a:ext cx="0" cy="293117"/>
          </a:xfrm>
          <a:prstGeom prst="line">
            <a:avLst/>
          </a:prstGeom>
          <a:ln w="139700">
            <a:solidFill>
              <a:srgbClr val="3FB5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573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ECF1642D-0F15-40B1-9B65-2F49EE2E8FF4}"/>
              </a:ext>
            </a:extLst>
          </p:cNvPr>
          <p:cNvSpPr/>
          <p:nvPr/>
        </p:nvSpPr>
        <p:spPr>
          <a:xfrm>
            <a:off x="2736083" y="4021137"/>
            <a:ext cx="5495239" cy="868681"/>
          </a:xfrm>
          <a:prstGeom prst="ellipse">
            <a:avLst/>
          </a:prstGeom>
          <a:solidFill>
            <a:schemeClr val="bg1"/>
          </a:solidFill>
          <a:ln w="139700">
            <a:solidFill>
              <a:srgbClr val="63C2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491B89C-B325-4ACC-955D-5191AE2BF5B0}"/>
              </a:ext>
            </a:extLst>
          </p:cNvPr>
          <p:cNvCxnSpPr>
            <a:cxnSpLocks/>
          </p:cNvCxnSpPr>
          <p:nvPr/>
        </p:nvCxnSpPr>
        <p:spPr>
          <a:xfrm>
            <a:off x="5407503" y="1794202"/>
            <a:ext cx="1" cy="2218673"/>
          </a:xfrm>
          <a:prstGeom prst="line">
            <a:avLst/>
          </a:prstGeom>
          <a:ln w="139700">
            <a:solidFill>
              <a:srgbClr val="63C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C1A4802-F6EC-462E-919D-CDE5EA094719}"/>
              </a:ext>
            </a:extLst>
          </p:cNvPr>
          <p:cNvSpPr/>
          <p:nvPr/>
        </p:nvSpPr>
        <p:spPr>
          <a:xfrm>
            <a:off x="781412" y="4427298"/>
            <a:ext cx="9150579" cy="8686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A01C5FA1-C3BF-489D-A66A-17EE881FFC20}"/>
              </a:ext>
            </a:extLst>
          </p:cNvPr>
          <p:cNvCxnSpPr>
            <a:cxnSpLocks/>
          </p:cNvCxnSpPr>
          <p:nvPr/>
        </p:nvCxnSpPr>
        <p:spPr>
          <a:xfrm>
            <a:off x="3865153" y="1931184"/>
            <a:ext cx="369170" cy="2078738"/>
          </a:xfrm>
          <a:prstGeom prst="line">
            <a:avLst/>
          </a:prstGeom>
          <a:ln w="139700">
            <a:solidFill>
              <a:srgbClr val="63C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C440C76-3304-4F5B-A75E-241795307AB9}"/>
              </a:ext>
            </a:extLst>
          </p:cNvPr>
          <p:cNvSpPr txBox="1"/>
          <p:nvPr/>
        </p:nvSpPr>
        <p:spPr>
          <a:xfrm>
            <a:off x="1828935" y="4433737"/>
            <a:ext cx="8585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b="1" spc="-300" dirty="0">
                <a:solidFill>
                  <a:srgbClr val="63C2CD"/>
                </a:solidFill>
                <a:latin typeface="Arial" panose="020B0604020202020204" pitchFamily="34" charset="0"/>
                <a:ea typeface="Microsoft JhengHei UI" panose="020B0604030504040204" pitchFamily="34" charset="-120"/>
                <a:cs typeface="Arial" panose="020B0604020202020204" pitchFamily="34" charset="0"/>
              </a:rPr>
              <a:t>REACT ACUPUNCTURE</a:t>
            </a:r>
            <a:endParaRPr lang="ja-JP" altLang="en-US" sz="5400" b="1" spc="-300" dirty="0">
              <a:solidFill>
                <a:srgbClr val="63C2CD"/>
              </a:solidFill>
              <a:latin typeface="Arial" panose="020B0604020202020204" pitchFamily="34" charset="0"/>
              <a:ea typeface="Microsoft JhengHei UI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65970909-5DDB-4DE6-A783-097411FFD04F}"/>
              </a:ext>
            </a:extLst>
          </p:cNvPr>
          <p:cNvSpPr/>
          <p:nvPr/>
        </p:nvSpPr>
        <p:spPr>
          <a:xfrm>
            <a:off x="6657182" y="1625919"/>
            <a:ext cx="624841" cy="610575"/>
          </a:xfrm>
          <a:prstGeom prst="ellipse">
            <a:avLst/>
          </a:prstGeom>
          <a:solidFill>
            <a:srgbClr val="63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C7F5D424-DF2E-462A-AC22-C561972336D0}"/>
              </a:ext>
            </a:extLst>
          </p:cNvPr>
          <p:cNvSpPr/>
          <p:nvPr/>
        </p:nvSpPr>
        <p:spPr>
          <a:xfrm>
            <a:off x="5100796" y="1340168"/>
            <a:ext cx="624841" cy="610575"/>
          </a:xfrm>
          <a:prstGeom prst="ellipse">
            <a:avLst/>
          </a:prstGeom>
          <a:solidFill>
            <a:srgbClr val="63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3" name="コネクタ: 曲線 12">
            <a:extLst>
              <a:ext uri="{FF2B5EF4-FFF2-40B4-BE49-F238E27FC236}">
                <a16:creationId xmlns:a16="http://schemas.microsoft.com/office/drawing/2014/main" id="{B7093662-2E44-4361-8C1E-F60EF4A3DED9}"/>
              </a:ext>
            </a:extLst>
          </p:cNvPr>
          <p:cNvCxnSpPr>
            <a:cxnSpLocks/>
          </p:cNvCxnSpPr>
          <p:nvPr/>
        </p:nvCxnSpPr>
        <p:spPr>
          <a:xfrm rot="16800000" flipH="1">
            <a:off x="3056749" y="752357"/>
            <a:ext cx="832731" cy="645366"/>
          </a:xfrm>
          <a:prstGeom prst="curvedConnector3">
            <a:avLst/>
          </a:prstGeom>
          <a:ln w="88900">
            <a:solidFill>
              <a:srgbClr val="63C2CD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コネクタ: 曲線 15">
            <a:extLst>
              <a:ext uri="{FF2B5EF4-FFF2-40B4-BE49-F238E27FC236}">
                <a16:creationId xmlns:a16="http://schemas.microsoft.com/office/drawing/2014/main" id="{60A265A6-C953-4C3B-AC29-D98A65C1DC7D}"/>
              </a:ext>
            </a:extLst>
          </p:cNvPr>
          <p:cNvCxnSpPr>
            <a:cxnSpLocks/>
          </p:cNvCxnSpPr>
          <p:nvPr/>
        </p:nvCxnSpPr>
        <p:spPr>
          <a:xfrm rot="4800000">
            <a:off x="6890965" y="752357"/>
            <a:ext cx="832731" cy="645366"/>
          </a:xfrm>
          <a:prstGeom prst="curvedConnector3">
            <a:avLst/>
          </a:prstGeom>
          <a:ln w="88900">
            <a:solidFill>
              <a:srgbClr val="63C2CD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曲線 17">
            <a:extLst>
              <a:ext uri="{FF2B5EF4-FFF2-40B4-BE49-F238E27FC236}">
                <a16:creationId xmlns:a16="http://schemas.microsoft.com/office/drawing/2014/main" id="{2D427D44-59BA-4194-A0E8-FC79B5C8B685}"/>
              </a:ext>
            </a:extLst>
          </p:cNvPr>
          <p:cNvCxnSpPr>
            <a:cxnSpLocks/>
          </p:cNvCxnSpPr>
          <p:nvPr/>
        </p:nvCxnSpPr>
        <p:spPr>
          <a:xfrm rot="3300000">
            <a:off x="5019710" y="376383"/>
            <a:ext cx="832731" cy="645366"/>
          </a:xfrm>
          <a:prstGeom prst="curvedConnector3">
            <a:avLst/>
          </a:prstGeom>
          <a:ln w="88900">
            <a:solidFill>
              <a:srgbClr val="63C2CD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09D00DE1-4BF6-4F37-90F4-7755FFBF9A05}"/>
              </a:ext>
            </a:extLst>
          </p:cNvPr>
          <p:cNvCxnSpPr>
            <a:cxnSpLocks/>
          </p:cNvCxnSpPr>
          <p:nvPr/>
        </p:nvCxnSpPr>
        <p:spPr>
          <a:xfrm flipH="1">
            <a:off x="6603273" y="1931184"/>
            <a:ext cx="369170" cy="2078738"/>
          </a:xfrm>
          <a:prstGeom prst="line">
            <a:avLst/>
          </a:prstGeom>
          <a:ln w="139700">
            <a:solidFill>
              <a:srgbClr val="63C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8FCF05B2-18D0-470C-8159-4358B46C1067}"/>
              </a:ext>
            </a:extLst>
          </p:cNvPr>
          <p:cNvSpPr/>
          <p:nvPr/>
        </p:nvSpPr>
        <p:spPr>
          <a:xfrm>
            <a:off x="3540602" y="1618299"/>
            <a:ext cx="624841" cy="610575"/>
          </a:xfrm>
          <a:prstGeom prst="ellipse">
            <a:avLst/>
          </a:prstGeom>
          <a:solidFill>
            <a:srgbClr val="63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98102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ECF1642D-0F15-40B1-9B65-2F49EE2E8FF4}"/>
              </a:ext>
            </a:extLst>
          </p:cNvPr>
          <p:cNvSpPr/>
          <p:nvPr/>
        </p:nvSpPr>
        <p:spPr>
          <a:xfrm>
            <a:off x="3251042" y="3751897"/>
            <a:ext cx="4541520" cy="868681"/>
          </a:xfrm>
          <a:prstGeom prst="ellipse">
            <a:avLst/>
          </a:prstGeom>
          <a:solidFill>
            <a:schemeClr val="bg1"/>
          </a:solidFill>
          <a:ln w="139700">
            <a:solidFill>
              <a:srgbClr val="63C2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E77508F-CF36-4C8C-8CA8-2E7DBB0E67EA}"/>
              </a:ext>
            </a:extLst>
          </p:cNvPr>
          <p:cNvCxnSpPr>
            <a:cxnSpLocks/>
          </p:cNvCxnSpPr>
          <p:nvPr/>
        </p:nvCxnSpPr>
        <p:spPr>
          <a:xfrm flipH="1">
            <a:off x="6737325" y="1862138"/>
            <a:ext cx="369170" cy="1889759"/>
          </a:xfrm>
          <a:prstGeom prst="line">
            <a:avLst/>
          </a:prstGeom>
          <a:ln w="139700">
            <a:solidFill>
              <a:srgbClr val="63C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491B89C-B325-4ACC-955D-5191AE2BF5B0}"/>
              </a:ext>
            </a:extLst>
          </p:cNvPr>
          <p:cNvCxnSpPr>
            <a:cxnSpLocks/>
          </p:cNvCxnSpPr>
          <p:nvPr/>
        </p:nvCxnSpPr>
        <p:spPr>
          <a:xfrm>
            <a:off x="5445603" y="1798531"/>
            <a:ext cx="1" cy="2016975"/>
          </a:xfrm>
          <a:prstGeom prst="line">
            <a:avLst/>
          </a:prstGeom>
          <a:ln w="139700">
            <a:solidFill>
              <a:srgbClr val="63C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C1A4802-F6EC-462E-919D-CDE5EA094719}"/>
              </a:ext>
            </a:extLst>
          </p:cNvPr>
          <p:cNvSpPr/>
          <p:nvPr/>
        </p:nvSpPr>
        <p:spPr>
          <a:xfrm>
            <a:off x="2899031" y="4186238"/>
            <a:ext cx="5165263" cy="8686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A01C5FA1-C3BF-489D-A66A-17EE881FFC20}"/>
              </a:ext>
            </a:extLst>
          </p:cNvPr>
          <p:cNvCxnSpPr>
            <a:cxnSpLocks/>
          </p:cNvCxnSpPr>
          <p:nvPr/>
        </p:nvCxnSpPr>
        <p:spPr>
          <a:xfrm>
            <a:off x="3877853" y="1924074"/>
            <a:ext cx="369170" cy="1889759"/>
          </a:xfrm>
          <a:prstGeom prst="line">
            <a:avLst/>
          </a:prstGeom>
          <a:ln w="139700">
            <a:solidFill>
              <a:srgbClr val="63C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C440C76-3304-4F5B-A75E-241795307AB9}"/>
              </a:ext>
            </a:extLst>
          </p:cNvPr>
          <p:cNvSpPr txBox="1"/>
          <p:nvPr/>
        </p:nvSpPr>
        <p:spPr>
          <a:xfrm>
            <a:off x="2471366" y="4261129"/>
            <a:ext cx="623920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600" spc="300" dirty="0">
                <a:solidFill>
                  <a:srgbClr val="63C2CD"/>
                </a:solidFill>
                <a:latin typeface="Bebas Neue" panose="00000500000000000000" pitchFamily="2" charset="0"/>
              </a:rPr>
              <a:t>REACT ACUPUNCTURE</a:t>
            </a:r>
            <a:endParaRPr lang="ja-JP" altLang="en-US" sz="6600" spc="300" dirty="0">
              <a:solidFill>
                <a:srgbClr val="63C2CD"/>
              </a:solidFill>
              <a:latin typeface="Bebas Neue" panose="00000500000000000000" pitchFamily="2" charset="0"/>
            </a:endParaRP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A9A0A2FF-6680-4D5B-A9CD-174577989535}"/>
              </a:ext>
            </a:extLst>
          </p:cNvPr>
          <p:cNvSpPr/>
          <p:nvPr/>
        </p:nvSpPr>
        <p:spPr>
          <a:xfrm>
            <a:off x="3510122" y="1465899"/>
            <a:ext cx="624841" cy="610575"/>
          </a:xfrm>
          <a:prstGeom prst="ellipse">
            <a:avLst/>
          </a:prstGeom>
          <a:solidFill>
            <a:srgbClr val="63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65970909-5DDB-4DE6-A783-097411FFD04F}"/>
              </a:ext>
            </a:extLst>
          </p:cNvPr>
          <p:cNvSpPr/>
          <p:nvPr/>
        </p:nvSpPr>
        <p:spPr>
          <a:xfrm>
            <a:off x="6824822" y="1465899"/>
            <a:ext cx="624841" cy="610575"/>
          </a:xfrm>
          <a:prstGeom prst="ellipse">
            <a:avLst/>
          </a:prstGeom>
          <a:solidFill>
            <a:srgbClr val="63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C7F5D424-DF2E-462A-AC22-C561972336D0}"/>
              </a:ext>
            </a:extLst>
          </p:cNvPr>
          <p:cNvSpPr/>
          <p:nvPr/>
        </p:nvSpPr>
        <p:spPr>
          <a:xfrm>
            <a:off x="5138896" y="1256348"/>
            <a:ext cx="624841" cy="610575"/>
          </a:xfrm>
          <a:prstGeom prst="ellipse">
            <a:avLst/>
          </a:prstGeom>
          <a:solidFill>
            <a:srgbClr val="63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3" name="コネクタ: 曲線 12">
            <a:extLst>
              <a:ext uri="{FF2B5EF4-FFF2-40B4-BE49-F238E27FC236}">
                <a16:creationId xmlns:a16="http://schemas.microsoft.com/office/drawing/2014/main" id="{B7093662-2E44-4361-8C1E-F60EF4A3DED9}"/>
              </a:ext>
            </a:extLst>
          </p:cNvPr>
          <p:cNvCxnSpPr>
            <a:cxnSpLocks/>
          </p:cNvCxnSpPr>
          <p:nvPr/>
        </p:nvCxnSpPr>
        <p:spPr>
          <a:xfrm rot="16800000" flipH="1">
            <a:off x="3064369" y="554237"/>
            <a:ext cx="832731" cy="645366"/>
          </a:xfrm>
          <a:prstGeom prst="curvedConnector3">
            <a:avLst/>
          </a:prstGeom>
          <a:ln w="88900">
            <a:solidFill>
              <a:srgbClr val="63C2CD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コネクタ: 曲線 15">
            <a:extLst>
              <a:ext uri="{FF2B5EF4-FFF2-40B4-BE49-F238E27FC236}">
                <a16:creationId xmlns:a16="http://schemas.microsoft.com/office/drawing/2014/main" id="{60A265A6-C953-4C3B-AC29-D98A65C1DC7D}"/>
              </a:ext>
            </a:extLst>
          </p:cNvPr>
          <p:cNvCxnSpPr>
            <a:cxnSpLocks/>
          </p:cNvCxnSpPr>
          <p:nvPr/>
        </p:nvCxnSpPr>
        <p:spPr>
          <a:xfrm rot="4800000">
            <a:off x="7066225" y="554237"/>
            <a:ext cx="832731" cy="645366"/>
          </a:xfrm>
          <a:prstGeom prst="curvedConnector3">
            <a:avLst/>
          </a:prstGeom>
          <a:ln w="88900">
            <a:solidFill>
              <a:srgbClr val="63C2CD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曲線 17">
            <a:extLst>
              <a:ext uri="{FF2B5EF4-FFF2-40B4-BE49-F238E27FC236}">
                <a16:creationId xmlns:a16="http://schemas.microsoft.com/office/drawing/2014/main" id="{2D427D44-59BA-4194-A0E8-FC79B5C8B685}"/>
              </a:ext>
            </a:extLst>
          </p:cNvPr>
          <p:cNvCxnSpPr>
            <a:cxnSpLocks/>
          </p:cNvCxnSpPr>
          <p:nvPr/>
        </p:nvCxnSpPr>
        <p:spPr>
          <a:xfrm rot="3300000">
            <a:off x="5057810" y="292563"/>
            <a:ext cx="832731" cy="645366"/>
          </a:xfrm>
          <a:prstGeom prst="curvedConnector3">
            <a:avLst/>
          </a:prstGeom>
          <a:ln w="88900">
            <a:solidFill>
              <a:srgbClr val="63C2CD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04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ECF1642D-0F15-40B1-9B65-2F49EE2E8FF4}"/>
              </a:ext>
            </a:extLst>
          </p:cNvPr>
          <p:cNvSpPr/>
          <p:nvPr/>
        </p:nvSpPr>
        <p:spPr>
          <a:xfrm>
            <a:off x="3251042" y="3751897"/>
            <a:ext cx="4541520" cy="868681"/>
          </a:xfrm>
          <a:prstGeom prst="ellipse">
            <a:avLst/>
          </a:prstGeom>
          <a:solidFill>
            <a:schemeClr val="bg1"/>
          </a:solidFill>
          <a:ln w="139700">
            <a:solidFill>
              <a:srgbClr val="63C2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E77508F-CF36-4C8C-8CA8-2E7DBB0E67EA}"/>
              </a:ext>
            </a:extLst>
          </p:cNvPr>
          <p:cNvCxnSpPr>
            <a:cxnSpLocks/>
          </p:cNvCxnSpPr>
          <p:nvPr/>
        </p:nvCxnSpPr>
        <p:spPr>
          <a:xfrm flipH="1">
            <a:off x="6737325" y="1862138"/>
            <a:ext cx="369170" cy="1889759"/>
          </a:xfrm>
          <a:prstGeom prst="line">
            <a:avLst/>
          </a:prstGeom>
          <a:ln w="139700">
            <a:solidFill>
              <a:srgbClr val="63C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491B89C-B325-4ACC-955D-5191AE2BF5B0}"/>
              </a:ext>
            </a:extLst>
          </p:cNvPr>
          <p:cNvCxnSpPr>
            <a:cxnSpLocks/>
          </p:cNvCxnSpPr>
          <p:nvPr/>
        </p:nvCxnSpPr>
        <p:spPr>
          <a:xfrm>
            <a:off x="5445603" y="1798531"/>
            <a:ext cx="1" cy="2016975"/>
          </a:xfrm>
          <a:prstGeom prst="line">
            <a:avLst/>
          </a:prstGeom>
          <a:ln w="139700">
            <a:solidFill>
              <a:srgbClr val="63C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C1A4802-F6EC-462E-919D-CDE5EA094719}"/>
              </a:ext>
            </a:extLst>
          </p:cNvPr>
          <p:cNvSpPr/>
          <p:nvPr/>
        </p:nvSpPr>
        <p:spPr>
          <a:xfrm>
            <a:off x="2899031" y="4186238"/>
            <a:ext cx="5165263" cy="8686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A01C5FA1-C3BF-489D-A66A-17EE881FFC20}"/>
              </a:ext>
            </a:extLst>
          </p:cNvPr>
          <p:cNvCxnSpPr>
            <a:cxnSpLocks/>
          </p:cNvCxnSpPr>
          <p:nvPr/>
        </p:nvCxnSpPr>
        <p:spPr>
          <a:xfrm>
            <a:off x="3877853" y="1924074"/>
            <a:ext cx="369170" cy="1889759"/>
          </a:xfrm>
          <a:prstGeom prst="line">
            <a:avLst/>
          </a:prstGeom>
          <a:ln w="139700">
            <a:solidFill>
              <a:srgbClr val="63C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C440C76-3304-4F5B-A75E-241795307AB9}"/>
              </a:ext>
            </a:extLst>
          </p:cNvPr>
          <p:cNvSpPr txBox="1"/>
          <p:nvPr/>
        </p:nvSpPr>
        <p:spPr>
          <a:xfrm>
            <a:off x="2632251" y="4291609"/>
            <a:ext cx="58400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0" spc="300" dirty="0">
                <a:solidFill>
                  <a:srgbClr val="63C2CD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リアクト鍼灸院</a:t>
            </a: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A9A0A2FF-6680-4D5B-A9CD-174577989535}"/>
              </a:ext>
            </a:extLst>
          </p:cNvPr>
          <p:cNvSpPr/>
          <p:nvPr/>
        </p:nvSpPr>
        <p:spPr>
          <a:xfrm>
            <a:off x="3510122" y="1465899"/>
            <a:ext cx="624841" cy="610575"/>
          </a:xfrm>
          <a:prstGeom prst="ellipse">
            <a:avLst/>
          </a:prstGeom>
          <a:solidFill>
            <a:srgbClr val="63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65970909-5DDB-4DE6-A783-097411FFD04F}"/>
              </a:ext>
            </a:extLst>
          </p:cNvPr>
          <p:cNvSpPr/>
          <p:nvPr/>
        </p:nvSpPr>
        <p:spPr>
          <a:xfrm>
            <a:off x="6824822" y="1465899"/>
            <a:ext cx="624841" cy="610575"/>
          </a:xfrm>
          <a:prstGeom prst="ellipse">
            <a:avLst/>
          </a:prstGeom>
          <a:solidFill>
            <a:srgbClr val="63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C7F5D424-DF2E-462A-AC22-C561972336D0}"/>
              </a:ext>
            </a:extLst>
          </p:cNvPr>
          <p:cNvSpPr/>
          <p:nvPr/>
        </p:nvSpPr>
        <p:spPr>
          <a:xfrm>
            <a:off x="5138896" y="1256348"/>
            <a:ext cx="624841" cy="610575"/>
          </a:xfrm>
          <a:prstGeom prst="ellipse">
            <a:avLst/>
          </a:prstGeom>
          <a:solidFill>
            <a:srgbClr val="63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3" name="コネクタ: 曲線 12">
            <a:extLst>
              <a:ext uri="{FF2B5EF4-FFF2-40B4-BE49-F238E27FC236}">
                <a16:creationId xmlns:a16="http://schemas.microsoft.com/office/drawing/2014/main" id="{B7093662-2E44-4361-8C1E-F60EF4A3DED9}"/>
              </a:ext>
            </a:extLst>
          </p:cNvPr>
          <p:cNvCxnSpPr>
            <a:cxnSpLocks/>
          </p:cNvCxnSpPr>
          <p:nvPr/>
        </p:nvCxnSpPr>
        <p:spPr>
          <a:xfrm rot="16800000" flipH="1">
            <a:off x="3064369" y="554237"/>
            <a:ext cx="832731" cy="645366"/>
          </a:xfrm>
          <a:prstGeom prst="curvedConnector3">
            <a:avLst/>
          </a:prstGeom>
          <a:ln w="88900">
            <a:solidFill>
              <a:srgbClr val="63C2CD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コネクタ: 曲線 15">
            <a:extLst>
              <a:ext uri="{FF2B5EF4-FFF2-40B4-BE49-F238E27FC236}">
                <a16:creationId xmlns:a16="http://schemas.microsoft.com/office/drawing/2014/main" id="{60A265A6-C953-4C3B-AC29-D98A65C1DC7D}"/>
              </a:ext>
            </a:extLst>
          </p:cNvPr>
          <p:cNvCxnSpPr>
            <a:cxnSpLocks/>
          </p:cNvCxnSpPr>
          <p:nvPr/>
        </p:nvCxnSpPr>
        <p:spPr>
          <a:xfrm rot="4800000">
            <a:off x="7066225" y="554237"/>
            <a:ext cx="832731" cy="645366"/>
          </a:xfrm>
          <a:prstGeom prst="curvedConnector3">
            <a:avLst/>
          </a:prstGeom>
          <a:ln w="88900">
            <a:solidFill>
              <a:srgbClr val="63C2CD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曲線 17">
            <a:extLst>
              <a:ext uri="{FF2B5EF4-FFF2-40B4-BE49-F238E27FC236}">
                <a16:creationId xmlns:a16="http://schemas.microsoft.com/office/drawing/2014/main" id="{2D427D44-59BA-4194-A0E8-FC79B5C8B685}"/>
              </a:ext>
            </a:extLst>
          </p:cNvPr>
          <p:cNvCxnSpPr>
            <a:cxnSpLocks/>
          </p:cNvCxnSpPr>
          <p:nvPr/>
        </p:nvCxnSpPr>
        <p:spPr>
          <a:xfrm rot="3300000">
            <a:off x="5057810" y="292563"/>
            <a:ext cx="832731" cy="645366"/>
          </a:xfrm>
          <a:prstGeom prst="curvedConnector3">
            <a:avLst/>
          </a:prstGeom>
          <a:ln w="88900">
            <a:solidFill>
              <a:srgbClr val="63C2CD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280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5C3468F-A85C-4FAD-B035-83A1B799F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547" y="777477"/>
            <a:ext cx="4430667" cy="384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1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16</Words>
  <Application>Microsoft Office PowerPoint</Application>
  <PresentationFormat>ユーザー設定</PresentationFormat>
  <Paragraphs>8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7" baseType="lpstr">
      <vt:lpstr>UD デジタル 教科書体 NP-R</vt:lpstr>
      <vt:lpstr>Arial</vt:lpstr>
      <vt:lpstr>Arial Rounded MT Bold</vt:lpstr>
      <vt:lpstr>Bebas Neue</vt:lpstr>
      <vt:lpstr>Calibri</vt:lpstr>
      <vt:lpstr>Calibri Light</vt:lpstr>
      <vt:lpstr>Candara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祥弘 古舘</dc:creator>
  <cp:lastModifiedBy>祥弘 古舘</cp:lastModifiedBy>
  <cp:revision>22</cp:revision>
  <dcterms:created xsi:type="dcterms:W3CDTF">2019-09-30T04:13:13Z</dcterms:created>
  <dcterms:modified xsi:type="dcterms:W3CDTF">2019-12-15T12:03:35Z</dcterms:modified>
</cp:coreProperties>
</file>