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57" r:id="rId6"/>
    <p:sldId id="262" r:id="rId7"/>
    <p:sldId id="260" r:id="rId8"/>
    <p:sldId id="263" r:id="rId9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2CD"/>
    <a:srgbClr val="3FB5C1"/>
    <a:srgbClr val="D2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1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8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6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0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6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01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73B6-710A-47A1-940A-9B352E82F0D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86890" y="1798529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5131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Candara" panose="020E050203030302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Candara" panose="020E0502030303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FB53AB4-4C8A-4087-A612-4E2435FA5B81}"/>
              </a:ext>
            </a:extLst>
          </p:cNvPr>
          <p:cNvCxnSpPr>
            <a:cxnSpLocks/>
          </p:cNvCxnSpPr>
          <p:nvPr/>
        </p:nvCxnSpPr>
        <p:spPr>
          <a:xfrm rot="16800000" flipH="1">
            <a:off x="2944071" y="87349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2190BB48-A085-47C3-AC89-C9EDC47FEFCC}"/>
              </a:ext>
            </a:extLst>
          </p:cNvPr>
          <p:cNvCxnSpPr>
            <a:cxnSpLocks/>
          </p:cNvCxnSpPr>
          <p:nvPr/>
        </p:nvCxnSpPr>
        <p:spPr>
          <a:xfrm rot="17700000" flipH="1">
            <a:off x="3278529" y="743482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E6DE4FB0-3245-4D7B-BDD7-AACA97C7C576}"/>
              </a:ext>
            </a:extLst>
          </p:cNvPr>
          <p:cNvCxnSpPr>
            <a:cxnSpLocks/>
          </p:cNvCxnSpPr>
          <p:nvPr/>
        </p:nvCxnSpPr>
        <p:spPr>
          <a:xfrm rot="18600000" flipH="1">
            <a:off x="3637460" y="6541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09B50837-9FB0-4086-BD1E-9E0B5705D230}"/>
              </a:ext>
            </a:extLst>
          </p:cNvPr>
          <p:cNvCxnSpPr>
            <a:cxnSpLocks/>
          </p:cNvCxnSpPr>
          <p:nvPr/>
        </p:nvCxnSpPr>
        <p:spPr>
          <a:xfrm rot="4800000">
            <a:off x="7458234" y="9106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D898E59A-C2D0-484C-A07F-DB90F24F5341}"/>
              </a:ext>
            </a:extLst>
          </p:cNvPr>
          <p:cNvCxnSpPr>
            <a:cxnSpLocks/>
          </p:cNvCxnSpPr>
          <p:nvPr/>
        </p:nvCxnSpPr>
        <p:spPr>
          <a:xfrm rot="3900000">
            <a:off x="7107280" y="767996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136D0E1C-157D-40A9-A02D-2A7AD17766AD}"/>
              </a:ext>
            </a:extLst>
          </p:cNvPr>
          <p:cNvCxnSpPr>
            <a:cxnSpLocks/>
          </p:cNvCxnSpPr>
          <p:nvPr/>
        </p:nvCxnSpPr>
        <p:spPr>
          <a:xfrm rot="3000000">
            <a:off x="6789290" y="68500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C52CA10-940D-40EF-9717-AB481A84DD4E}"/>
              </a:ext>
            </a:extLst>
          </p:cNvPr>
          <p:cNvCxnSpPr>
            <a:cxnSpLocks/>
          </p:cNvCxnSpPr>
          <p:nvPr/>
        </p:nvCxnSpPr>
        <p:spPr>
          <a:xfrm rot="4200000">
            <a:off x="5657176" y="571514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FD650120-11FF-4BC7-AFCA-BBDBB21632FA}"/>
              </a:ext>
            </a:extLst>
          </p:cNvPr>
          <p:cNvCxnSpPr>
            <a:cxnSpLocks/>
          </p:cNvCxnSpPr>
          <p:nvPr/>
        </p:nvCxnSpPr>
        <p:spPr>
          <a:xfrm rot="3300000">
            <a:off x="5313922" y="490927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4428DB9C-C4DA-4183-BEE1-75CEF276060E}"/>
              </a:ext>
            </a:extLst>
          </p:cNvPr>
          <p:cNvCxnSpPr>
            <a:cxnSpLocks/>
          </p:cNvCxnSpPr>
          <p:nvPr/>
        </p:nvCxnSpPr>
        <p:spPr>
          <a:xfrm rot="2400000">
            <a:off x="4939709" y="54078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雲 31">
            <a:extLst>
              <a:ext uri="{FF2B5EF4-FFF2-40B4-BE49-F238E27FC236}">
                <a16:creationId xmlns:a16="http://schemas.microsoft.com/office/drawing/2014/main" id="{1C7F5FBE-3827-4953-BD2D-C6464C47EB1A}"/>
              </a:ext>
            </a:extLst>
          </p:cNvPr>
          <p:cNvSpPr/>
          <p:nvPr/>
        </p:nvSpPr>
        <p:spPr>
          <a:xfrm rot="1279470">
            <a:off x="6687543" y="1422392"/>
            <a:ext cx="865389" cy="738930"/>
          </a:xfrm>
          <a:prstGeom prst="cloud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雲 32">
            <a:extLst>
              <a:ext uri="{FF2B5EF4-FFF2-40B4-BE49-F238E27FC236}">
                <a16:creationId xmlns:a16="http://schemas.microsoft.com/office/drawing/2014/main" id="{8338F4FC-3754-4190-8AD0-E0B0272F452D}"/>
              </a:ext>
            </a:extLst>
          </p:cNvPr>
          <p:cNvSpPr/>
          <p:nvPr/>
        </p:nvSpPr>
        <p:spPr>
          <a:xfrm rot="21015347">
            <a:off x="3369450" y="1469983"/>
            <a:ext cx="865389" cy="738930"/>
          </a:xfrm>
          <a:prstGeom prst="cloud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雲 33">
            <a:extLst>
              <a:ext uri="{FF2B5EF4-FFF2-40B4-BE49-F238E27FC236}">
                <a16:creationId xmlns:a16="http://schemas.microsoft.com/office/drawing/2014/main" id="{810A8F74-559A-424D-B47F-DAF18A381AC4}"/>
              </a:ext>
            </a:extLst>
          </p:cNvPr>
          <p:cNvSpPr/>
          <p:nvPr/>
        </p:nvSpPr>
        <p:spPr>
          <a:xfrm rot="11004983">
            <a:off x="5055591" y="1220670"/>
            <a:ext cx="865389" cy="738930"/>
          </a:xfrm>
          <a:prstGeom prst="cloud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943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86890" y="1798529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FB53AB4-4C8A-4087-A612-4E2435FA5B81}"/>
              </a:ext>
            </a:extLst>
          </p:cNvPr>
          <p:cNvCxnSpPr>
            <a:cxnSpLocks/>
          </p:cNvCxnSpPr>
          <p:nvPr/>
        </p:nvCxnSpPr>
        <p:spPr>
          <a:xfrm rot="16800000" flipH="1">
            <a:off x="2944071" y="87349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2190BB48-A085-47C3-AC89-C9EDC47FEFCC}"/>
              </a:ext>
            </a:extLst>
          </p:cNvPr>
          <p:cNvCxnSpPr>
            <a:cxnSpLocks/>
          </p:cNvCxnSpPr>
          <p:nvPr/>
        </p:nvCxnSpPr>
        <p:spPr>
          <a:xfrm rot="17700000" flipH="1">
            <a:off x="3278529" y="743482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E6DE4FB0-3245-4D7B-BDD7-AACA97C7C576}"/>
              </a:ext>
            </a:extLst>
          </p:cNvPr>
          <p:cNvCxnSpPr>
            <a:cxnSpLocks/>
          </p:cNvCxnSpPr>
          <p:nvPr/>
        </p:nvCxnSpPr>
        <p:spPr>
          <a:xfrm rot="18600000" flipH="1">
            <a:off x="3637460" y="6541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09B50837-9FB0-4086-BD1E-9E0B5705D230}"/>
              </a:ext>
            </a:extLst>
          </p:cNvPr>
          <p:cNvCxnSpPr>
            <a:cxnSpLocks/>
          </p:cNvCxnSpPr>
          <p:nvPr/>
        </p:nvCxnSpPr>
        <p:spPr>
          <a:xfrm rot="4800000">
            <a:off x="7458234" y="9106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D898E59A-C2D0-484C-A07F-DB90F24F5341}"/>
              </a:ext>
            </a:extLst>
          </p:cNvPr>
          <p:cNvCxnSpPr>
            <a:cxnSpLocks/>
          </p:cNvCxnSpPr>
          <p:nvPr/>
        </p:nvCxnSpPr>
        <p:spPr>
          <a:xfrm rot="3900000">
            <a:off x="7107280" y="767996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136D0E1C-157D-40A9-A02D-2A7AD17766AD}"/>
              </a:ext>
            </a:extLst>
          </p:cNvPr>
          <p:cNvCxnSpPr>
            <a:cxnSpLocks/>
          </p:cNvCxnSpPr>
          <p:nvPr/>
        </p:nvCxnSpPr>
        <p:spPr>
          <a:xfrm rot="3000000">
            <a:off x="6789290" y="68500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C52CA10-940D-40EF-9717-AB481A84DD4E}"/>
              </a:ext>
            </a:extLst>
          </p:cNvPr>
          <p:cNvCxnSpPr>
            <a:cxnSpLocks/>
          </p:cNvCxnSpPr>
          <p:nvPr/>
        </p:nvCxnSpPr>
        <p:spPr>
          <a:xfrm rot="4200000">
            <a:off x="5657176" y="571514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FD650120-11FF-4BC7-AFCA-BBDBB21632FA}"/>
              </a:ext>
            </a:extLst>
          </p:cNvPr>
          <p:cNvCxnSpPr>
            <a:cxnSpLocks/>
          </p:cNvCxnSpPr>
          <p:nvPr/>
        </p:nvCxnSpPr>
        <p:spPr>
          <a:xfrm rot="3300000">
            <a:off x="5313922" y="490927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4428DB9C-C4DA-4183-BEE1-75CEF276060E}"/>
              </a:ext>
            </a:extLst>
          </p:cNvPr>
          <p:cNvCxnSpPr>
            <a:cxnSpLocks/>
          </p:cNvCxnSpPr>
          <p:nvPr/>
        </p:nvCxnSpPr>
        <p:spPr>
          <a:xfrm rot="2400000">
            <a:off x="4939709" y="54078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30B8C6F-0B93-4AB0-BCC1-9A63C69C3D7F}"/>
              </a:ext>
            </a:extLst>
          </p:cNvPr>
          <p:cNvSpPr/>
          <p:nvPr/>
        </p:nvSpPr>
        <p:spPr>
          <a:xfrm>
            <a:off x="3510123" y="1463462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E470B43-41DF-4034-A5F5-2488D8ED8EDB}"/>
              </a:ext>
            </a:extLst>
          </p:cNvPr>
          <p:cNvSpPr/>
          <p:nvPr/>
        </p:nvSpPr>
        <p:spPr>
          <a:xfrm>
            <a:off x="6813415" y="1463462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833322E-F49A-4F87-8964-12C7126FEA3F}"/>
              </a:ext>
            </a:extLst>
          </p:cNvPr>
          <p:cNvSpPr/>
          <p:nvPr/>
        </p:nvSpPr>
        <p:spPr>
          <a:xfrm>
            <a:off x="5179936" y="1237791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467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5101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8248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38896" y="125634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14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8" y="2370170"/>
            <a:ext cx="739004" cy="1381726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 flipH="1">
            <a:off x="5445604" y="1895337"/>
            <a:ext cx="252795" cy="192016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971131" y="2510814"/>
            <a:ext cx="275892" cy="1303018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622184" y="1999950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7192485" y="1953707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385977" y="137287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119181" y="1106578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740000">
            <a:off x="7699730" y="1279295"/>
            <a:ext cx="568766" cy="58669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367395" y="412871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2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E949B0E6-8034-4839-A601-00B3BC9744A8}"/>
              </a:ext>
            </a:extLst>
          </p:cNvPr>
          <p:cNvCxnSpPr>
            <a:cxnSpLocks/>
          </p:cNvCxnSpPr>
          <p:nvPr/>
        </p:nvCxnSpPr>
        <p:spPr>
          <a:xfrm rot="16800000" flipH="1">
            <a:off x="2810174" y="492052"/>
            <a:ext cx="1341120" cy="94488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50D749B6-5414-4566-85C1-496947674600}"/>
              </a:ext>
            </a:extLst>
          </p:cNvPr>
          <p:cNvCxnSpPr>
            <a:cxnSpLocks/>
          </p:cNvCxnSpPr>
          <p:nvPr/>
        </p:nvCxnSpPr>
        <p:spPr>
          <a:xfrm rot="4800000">
            <a:off x="6812031" y="413012"/>
            <a:ext cx="1341120" cy="94488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55855BE9-65CC-42F7-91C7-88682A1EDFB9}"/>
              </a:ext>
            </a:extLst>
          </p:cNvPr>
          <p:cNvCxnSpPr>
            <a:cxnSpLocks/>
          </p:cNvCxnSpPr>
          <p:nvPr/>
        </p:nvCxnSpPr>
        <p:spPr>
          <a:xfrm rot="3300000">
            <a:off x="4775040" y="335153"/>
            <a:ext cx="1341120" cy="94488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A62E007-64E3-4DDA-B804-7D63FC670170}"/>
              </a:ext>
            </a:extLst>
          </p:cNvPr>
          <p:cNvCxnSpPr>
            <a:cxnSpLocks/>
          </p:cNvCxnSpPr>
          <p:nvPr/>
        </p:nvCxnSpPr>
        <p:spPr>
          <a:xfrm>
            <a:off x="5445600" y="1798529"/>
            <a:ext cx="0" cy="356724"/>
          </a:xfrm>
          <a:prstGeom prst="line">
            <a:avLst/>
          </a:prstGeom>
          <a:ln w="139700">
            <a:solidFill>
              <a:srgbClr val="3F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BA194CF-DFAB-4B6A-B409-E5D8D81C4DD8}"/>
              </a:ext>
            </a:extLst>
          </p:cNvPr>
          <p:cNvCxnSpPr>
            <a:cxnSpLocks/>
          </p:cNvCxnSpPr>
          <p:nvPr/>
        </p:nvCxnSpPr>
        <p:spPr>
          <a:xfrm rot="600000">
            <a:off x="7091255" y="1862138"/>
            <a:ext cx="0" cy="293117"/>
          </a:xfrm>
          <a:prstGeom prst="line">
            <a:avLst/>
          </a:prstGeom>
          <a:ln w="139700">
            <a:solidFill>
              <a:srgbClr val="3F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63AE03-9D9C-4791-BD66-4DE889B0D783}"/>
              </a:ext>
            </a:extLst>
          </p:cNvPr>
          <p:cNvCxnSpPr>
            <a:cxnSpLocks/>
          </p:cNvCxnSpPr>
          <p:nvPr/>
        </p:nvCxnSpPr>
        <p:spPr>
          <a:xfrm rot="21000000" flipH="1">
            <a:off x="3906096" y="1877377"/>
            <a:ext cx="0" cy="293117"/>
          </a:xfrm>
          <a:prstGeom prst="line">
            <a:avLst/>
          </a:prstGeom>
          <a:ln w="139700">
            <a:solidFill>
              <a:srgbClr val="3F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2736083" y="4021137"/>
            <a:ext cx="5495239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07503" y="1794202"/>
            <a:ext cx="1" cy="2218673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781412" y="4427298"/>
            <a:ext cx="9150579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65153" y="1931184"/>
            <a:ext cx="369170" cy="2078738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1828935" y="4433737"/>
            <a:ext cx="858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spc="-300" dirty="0">
                <a:solidFill>
                  <a:srgbClr val="63C2CD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Arial" panose="020B0604020202020204" pitchFamily="34" charset="0"/>
              </a:rPr>
              <a:t>REACT ACUPUNCTURE</a:t>
            </a:r>
            <a:endParaRPr lang="ja-JP" altLang="en-US" sz="5400" b="1" spc="-300" dirty="0">
              <a:solidFill>
                <a:srgbClr val="63C2CD"/>
              </a:solidFill>
              <a:latin typeface="Arial" panose="020B0604020202020204" pitchFamily="34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657182" y="162591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00796" y="134016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056749" y="75235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800000">
            <a:off x="6890965" y="75235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019710" y="376383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D00DE1-4BF6-4F37-90F4-7755FFBF9A05}"/>
              </a:ext>
            </a:extLst>
          </p:cNvPr>
          <p:cNvCxnSpPr>
            <a:cxnSpLocks/>
          </p:cNvCxnSpPr>
          <p:nvPr/>
        </p:nvCxnSpPr>
        <p:spPr>
          <a:xfrm flipH="1">
            <a:off x="6603273" y="1931184"/>
            <a:ext cx="369170" cy="2078738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FCF05B2-18D0-470C-8159-4358B46C1067}"/>
              </a:ext>
            </a:extLst>
          </p:cNvPr>
          <p:cNvSpPr/>
          <p:nvPr/>
        </p:nvSpPr>
        <p:spPr>
          <a:xfrm>
            <a:off x="3540602" y="16182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810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471366" y="4261129"/>
            <a:ext cx="6239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spc="300" dirty="0">
                <a:solidFill>
                  <a:srgbClr val="63C2CD"/>
                </a:solidFill>
                <a:latin typeface="Bebas Neue" panose="00000500000000000000" pitchFamily="2" charset="0"/>
              </a:rPr>
              <a:t>REACT ACUPUNCTURE</a:t>
            </a:r>
            <a:endParaRPr lang="ja-JP" altLang="en-US" sz="6600" spc="300" dirty="0">
              <a:solidFill>
                <a:srgbClr val="63C2CD"/>
              </a:solidFill>
              <a:latin typeface="Bebas Neue" panose="00000500000000000000" pitchFamily="2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5101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8248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38896" y="125634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064369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800000">
            <a:off x="7066225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057810" y="292563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632251" y="4291609"/>
            <a:ext cx="5840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spc="300" dirty="0">
                <a:solidFill>
                  <a:srgbClr val="63C2CD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リアクト鍼灸院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5101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8248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38896" y="125634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064369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800000">
            <a:off x="7066225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057810" y="292563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8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16</Words>
  <Application>Microsoft Office PowerPoint</Application>
  <PresentationFormat>ユーザー設定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UD デジタル 教科書体 NP-R</vt:lpstr>
      <vt:lpstr>Arial</vt:lpstr>
      <vt:lpstr>Arial Rounded MT Bold</vt:lpstr>
      <vt:lpstr>Bebas Neue</vt:lpstr>
      <vt:lpstr>Calibri</vt:lpstr>
      <vt:lpstr>Calibri Light</vt:lpstr>
      <vt:lpstr>Candara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祥弘 古舘</dc:creator>
  <cp:lastModifiedBy>祥弘 古舘</cp:lastModifiedBy>
  <cp:revision>19</cp:revision>
  <dcterms:created xsi:type="dcterms:W3CDTF">2019-09-30T04:13:13Z</dcterms:created>
  <dcterms:modified xsi:type="dcterms:W3CDTF">2019-12-10T15:26:55Z</dcterms:modified>
</cp:coreProperties>
</file>