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7" r:id="rId5"/>
    <p:sldId id="389" r:id="rId6"/>
    <p:sldId id="384" r:id="rId7"/>
    <p:sldId id="279" r:id="rId8"/>
    <p:sldId id="392" r:id="rId9"/>
    <p:sldId id="321" r:id="rId10"/>
    <p:sldId id="395" r:id="rId11"/>
    <p:sldId id="277" r:id="rId12"/>
    <p:sldId id="394" r:id="rId13"/>
    <p:sldId id="393" r:id="rId14"/>
    <p:sldId id="3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6FA7F0-5CCB-4FFE-ADA0-7BE994FCB19C}" v="216" dt="2022-09-20T15:22:43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lah Khalid" userId="b3d1fcb81f5f7d5b" providerId="Windows Live" clId="Web-{776FA7F0-5CCB-4FFE-ADA0-7BE994FCB19C}"/>
    <pc:docChg chg="modSld">
      <pc:chgData name="Abdullah Khalid" userId="b3d1fcb81f5f7d5b" providerId="Windows Live" clId="Web-{776FA7F0-5CCB-4FFE-ADA0-7BE994FCB19C}" dt="2022-09-20T15:22:43.520" v="218"/>
      <pc:docMkLst>
        <pc:docMk/>
      </pc:docMkLst>
      <pc:sldChg chg="modSp">
        <pc:chgData name="Abdullah Khalid" userId="b3d1fcb81f5f7d5b" providerId="Windows Live" clId="Web-{776FA7F0-5CCB-4FFE-ADA0-7BE994FCB19C}" dt="2022-09-20T15:22:43.520" v="218"/>
        <pc:sldMkLst>
          <pc:docMk/>
          <pc:sldMk cId="3247798845" sldId="391"/>
        </pc:sldMkLst>
        <pc:spChg chg="mod">
          <ac:chgData name="Abdullah Khalid" userId="b3d1fcb81f5f7d5b" providerId="Windows Live" clId="Web-{776FA7F0-5CCB-4FFE-ADA0-7BE994FCB19C}" dt="2022-09-20T15:22:22.082" v="216" actId="1076"/>
          <ac:spMkLst>
            <pc:docMk/>
            <pc:sldMk cId="3247798845" sldId="391"/>
            <ac:spMk id="22" creationId="{F8FAEED9-1ECD-45F9-87A0-9394BAEABB79}"/>
          </ac:spMkLst>
        </pc:spChg>
        <pc:spChg chg="mod">
          <ac:chgData name="Abdullah Khalid" userId="b3d1fcb81f5f7d5b" providerId="Windows Live" clId="Web-{776FA7F0-5CCB-4FFE-ADA0-7BE994FCB19C}" dt="2022-09-20T15:22:26.410" v="217" actId="1076"/>
          <ac:spMkLst>
            <pc:docMk/>
            <pc:sldMk cId="3247798845" sldId="391"/>
            <ac:spMk id="23" creationId="{8E5E4638-9BCB-4C2E-914F-CC868E2020D5}"/>
          </ac:spMkLst>
        </pc:spChg>
        <pc:picChg chg="mod">
          <ac:chgData name="Abdullah Khalid" userId="b3d1fcb81f5f7d5b" providerId="Windows Live" clId="Web-{776FA7F0-5CCB-4FFE-ADA0-7BE994FCB19C}" dt="2022-09-20T15:22:43.520" v="218"/>
          <ac:picMkLst>
            <pc:docMk/>
            <pc:sldMk cId="3247798845" sldId="391"/>
            <ac:picMk id="27" creationId="{9E660784-34E2-4CDA-926A-DDD6AAF35046}"/>
          </ac:picMkLst>
        </pc:picChg>
      </pc:sldChg>
      <pc:sldChg chg="addSp modSp addAnim delAnim modAnim">
        <pc:chgData name="Abdullah Khalid" userId="b3d1fcb81f5f7d5b" providerId="Windows Live" clId="Web-{776FA7F0-5CCB-4FFE-ADA0-7BE994FCB19C}" dt="2022-09-20T15:17:01.616" v="213"/>
        <pc:sldMkLst>
          <pc:docMk/>
          <pc:sldMk cId="2381090709" sldId="392"/>
        </pc:sldMkLst>
        <pc:spChg chg="mod">
          <ac:chgData name="Abdullah Khalid" userId="b3d1fcb81f5f7d5b" providerId="Windows Live" clId="Web-{776FA7F0-5CCB-4FFE-ADA0-7BE994FCB19C}" dt="2022-09-20T15:09:23.677" v="90" actId="14100"/>
          <ac:spMkLst>
            <pc:docMk/>
            <pc:sldMk cId="2381090709" sldId="392"/>
            <ac:spMk id="7" creationId="{C930BBAD-8969-5372-7094-E93A562C16F2}"/>
          </ac:spMkLst>
        </pc:spChg>
        <pc:spChg chg="add mod">
          <ac:chgData name="Abdullah Khalid" userId="b3d1fcb81f5f7d5b" providerId="Windows Live" clId="Web-{776FA7F0-5CCB-4FFE-ADA0-7BE994FCB19C}" dt="2022-09-20T15:13:51.640" v="169" actId="1076"/>
          <ac:spMkLst>
            <pc:docMk/>
            <pc:sldMk cId="2381090709" sldId="392"/>
            <ac:spMk id="13" creationId="{034D734C-A3EB-26C2-0E9B-4C52E047D0F7}"/>
          </ac:spMkLst>
        </pc:spChg>
        <pc:spChg chg="add mod">
          <ac:chgData name="Abdullah Khalid" userId="b3d1fcb81f5f7d5b" providerId="Windows Live" clId="Web-{776FA7F0-5CCB-4FFE-ADA0-7BE994FCB19C}" dt="2022-09-20T15:12:04.011" v="154" actId="1076"/>
          <ac:spMkLst>
            <pc:docMk/>
            <pc:sldMk cId="2381090709" sldId="392"/>
            <ac:spMk id="15" creationId="{EE245BA4-B971-9B01-ACE0-89788BD42428}"/>
          </ac:spMkLst>
        </pc:spChg>
        <pc:spChg chg="add mod">
          <ac:chgData name="Abdullah Khalid" userId="b3d1fcb81f5f7d5b" providerId="Windows Live" clId="Web-{776FA7F0-5CCB-4FFE-ADA0-7BE994FCB19C}" dt="2022-09-20T15:15:42.879" v="190" actId="1076"/>
          <ac:spMkLst>
            <pc:docMk/>
            <pc:sldMk cId="2381090709" sldId="392"/>
            <ac:spMk id="17" creationId="{E0260E69-DE28-AF9A-FE46-03F63B673F0B}"/>
          </ac:spMkLst>
        </pc:spChg>
        <pc:picChg chg="add mod modCrop">
          <ac:chgData name="Abdullah Khalid" userId="b3d1fcb81f5f7d5b" providerId="Windows Live" clId="Web-{776FA7F0-5CCB-4FFE-ADA0-7BE994FCB19C}" dt="2022-09-20T15:03:18.474" v="36" actId="1076"/>
          <ac:picMkLst>
            <pc:docMk/>
            <pc:sldMk cId="2381090709" sldId="392"/>
            <ac:picMk id="2" creationId="{527BC238-C795-1759-8149-60BC6FBC6379}"/>
          </ac:picMkLst>
        </pc:picChg>
        <pc:picChg chg="mod">
          <ac:chgData name="Abdullah Khalid" userId="b3d1fcb81f5f7d5b" providerId="Windows Live" clId="Web-{776FA7F0-5CCB-4FFE-ADA0-7BE994FCB19C}" dt="2022-09-20T15:07:14.687" v="66" actId="1076"/>
          <ac:picMkLst>
            <pc:docMk/>
            <pc:sldMk cId="2381090709" sldId="392"/>
            <ac:picMk id="8" creationId="{D2FA8BEA-A23D-F97B-249B-592401B5043D}"/>
          </ac:picMkLst>
        </pc:picChg>
        <pc:picChg chg="add mod modCrop">
          <ac:chgData name="Abdullah Khalid" userId="b3d1fcb81f5f7d5b" providerId="Windows Live" clId="Web-{776FA7F0-5CCB-4FFE-ADA0-7BE994FCB19C}" dt="2022-09-20T15:03:22.412" v="38" actId="1076"/>
          <ac:picMkLst>
            <pc:docMk/>
            <pc:sldMk cId="2381090709" sldId="392"/>
            <ac:picMk id="9" creationId="{FBECDDB4-2EB4-D51C-0DF3-8A6A553951BC}"/>
          </ac:picMkLst>
        </pc:picChg>
        <pc:picChg chg="add mod modCrop">
          <ac:chgData name="Abdullah Khalid" userId="b3d1fcb81f5f7d5b" providerId="Windows Live" clId="Web-{776FA7F0-5CCB-4FFE-ADA0-7BE994FCB19C}" dt="2022-09-20T15:03:25.772" v="39" actId="1076"/>
          <ac:picMkLst>
            <pc:docMk/>
            <pc:sldMk cId="2381090709" sldId="392"/>
            <ac:picMk id="10" creationId="{6EC7EBCA-CA94-DFBE-52F0-881126355321}"/>
          </ac:picMkLst>
        </pc:picChg>
        <pc:picChg chg="add mod modCrop">
          <ac:chgData name="Abdullah Khalid" userId="b3d1fcb81f5f7d5b" providerId="Windows Live" clId="Web-{776FA7F0-5CCB-4FFE-ADA0-7BE994FCB19C}" dt="2022-09-20T15:04:57.822" v="52" actId="1076"/>
          <ac:picMkLst>
            <pc:docMk/>
            <pc:sldMk cId="2381090709" sldId="392"/>
            <ac:picMk id="11" creationId="{6DF73DA6-A8DC-0A7C-6C05-896A1D124B51}"/>
          </ac:picMkLst>
        </pc:picChg>
      </pc:sldChg>
    </pc:docChg>
  </pc:docChgLst>
  <pc:docChgLst>
    <pc:chgData name="Abdullah Khalid" userId="b3d1fcb81f5f7d5b" providerId="LiveId" clId="{605B7135-D388-46BB-BF73-7F1B39569519}"/>
    <pc:docChg chg="undo redo custSel addSld delSld modSld modMainMaster">
      <pc:chgData name="Abdullah Khalid" userId="b3d1fcb81f5f7d5b" providerId="LiveId" clId="{605B7135-D388-46BB-BF73-7F1B39569519}" dt="2022-09-19T21:45:31.290" v="908" actId="1076"/>
      <pc:docMkLst>
        <pc:docMk/>
      </pc:docMkLst>
      <pc:sldChg chg="modSp mod modTransition modAnim">
        <pc:chgData name="Abdullah Khalid" userId="b3d1fcb81f5f7d5b" providerId="LiveId" clId="{605B7135-D388-46BB-BF73-7F1B39569519}" dt="2022-09-19T20:41:12.806" v="720"/>
        <pc:sldMkLst>
          <pc:docMk/>
          <pc:sldMk cId="752814286" sldId="257"/>
        </pc:sldMkLst>
        <pc:spChg chg="mod">
          <ac:chgData name="Abdullah Khalid" userId="b3d1fcb81f5f7d5b" providerId="LiveId" clId="{605B7135-D388-46BB-BF73-7F1B39569519}" dt="2022-09-19T20:23:08.527" v="608" actId="20577"/>
          <ac:spMkLst>
            <pc:docMk/>
            <pc:sldMk cId="752814286" sldId="257"/>
            <ac:spMk id="3" creationId="{D9A11267-FC52-4990-8D98-010AFABA5544}"/>
          </ac:spMkLst>
        </pc:spChg>
        <pc:picChg chg="mod ord">
          <ac:chgData name="Abdullah Khalid" userId="b3d1fcb81f5f7d5b" providerId="LiveId" clId="{605B7135-D388-46BB-BF73-7F1B39569519}" dt="2022-09-19T19:00:36.134" v="116" actId="1076"/>
          <ac:picMkLst>
            <pc:docMk/>
            <pc:sldMk cId="752814286" sldId="257"/>
            <ac:picMk id="14" creationId="{9A8AD548-922D-4E1D-B19C-5F6E808B8160}"/>
          </ac:picMkLst>
        </pc:picChg>
      </pc:sldChg>
      <pc:sldChg chg="del">
        <pc:chgData name="Abdullah Khalid" userId="b3d1fcb81f5f7d5b" providerId="LiveId" clId="{605B7135-D388-46BB-BF73-7F1B39569519}" dt="2022-09-19T20:24:57.646" v="618" actId="47"/>
        <pc:sldMkLst>
          <pc:docMk/>
          <pc:sldMk cId="2979876663" sldId="268"/>
        </pc:sldMkLst>
      </pc:sldChg>
      <pc:sldChg chg="addSp delSp modSp mod modTransition modAnim">
        <pc:chgData name="Abdullah Khalid" userId="b3d1fcb81f5f7d5b" providerId="LiveId" clId="{605B7135-D388-46BB-BF73-7F1B39569519}" dt="2022-09-19T20:59:29.940" v="875" actId="14100"/>
        <pc:sldMkLst>
          <pc:docMk/>
          <pc:sldMk cId="3740286033" sldId="277"/>
        </pc:sldMkLst>
        <pc:spChg chg="del">
          <ac:chgData name="Abdullah Khalid" userId="b3d1fcb81f5f7d5b" providerId="LiveId" clId="{605B7135-D388-46BB-BF73-7F1B39569519}" dt="2022-09-19T19:19:07.717" v="260" actId="931"/>
          <ac:spMkLst>
            <pc:docMk/>
            <pc:sldMk cId="3740286033" sldId="277"/>
            <ac:spMk id="3" creationId="{B2DE4CAB-FDE6-A782-029D-BF7895348CFB}"/>
          </ac:spMkLst>
        </pc:spChg>
        <pc:spChg chg="mod">
          <ac:chgData name="Abdullah Khalid" userId="b3d1fcb81f5f7d5b" providerId="LiveId" clId="{605B7135-D388-46BB-BF73-7F1B39569519}" dt="2022-09-19T19:20:08.489" v="279" actId="14100"/>
          <ac:spMkLst>
            <pc:docMk/>
            <pc:sldMk cId="3740286033" sldId="277"/>
            <ac:spMk id="7" creationId="{3E174092-82D3-44E0-8948-4096232ED0A7}"/>
          </ac:spMkLst>
        </pc:spChg>
        <pc:picChg chg="add mod modCrop">
          <ac:chgData name="Abdullah Khalid" userId="b3d1fcb81f5f7d5b" providerId="LiveId" clId="{605B7135-D388-46BB-BF73-7F1B39569519}" dt="2022-09-19T20:59:29.940" v="875" actId="14100"/>
          <ac:picMkLst>
            <pc:docMk/>
            <pc:sldMk cId="3740286033" sldId="277"/>
            <ac:picMk id="12" creationId="{73A221E3-E578-7C0F-439F-DB63E4B7F04E}"/>
          </ac:picMkLst>
        </pc:picChg>
      </pc:sldChg>
      <pc:sldChg chg="addSp delSp modSp del mod modClrScheme chgLayout">
        <pc:chgData name="Abdullah Khalid" userId="b3d1fcb81f5f7d5b" providerId="LiveId" clId="{605B7135-D388-46BB-BF73-7F1B39569519}" dt="2022-09-19T20:20:07.325" v="562" actId="47"/>
        <pc:sldMkLst>
          <pc:docMk/>
          <pc:sldMk cId="2496947791" sldId="278"/>
        </pc:sldMkLst>
        <pc:spChg chg="mod ord">
          <ac:chgData name="Abdullah Khalid" userId="b3d1fcb81f5f7d5b" providerId="LiveId" clId="{605B7135-D388-46BB-BF73-7F1B39569519}" dt="2022-09-19T20:14:17.658" v="415" actId="21"/>
          <ac:spMkLst>
            <pc:docMk/>
            <pc:sldMk cId="2496947791" sldId="278"/>
            <ac:spMk id="2" creationId="{FCB102D8-1D22-4940-AF19-07CF3A0DC5F4}"/>
          </ac:spMkLst>
        </pc:spChg>
        <pc:spChg chg="add del mod ord">
          <ac:chgData name="Abdullah Khalid" userId="b3d1fcb81f5f7d5b" providerId="LiveId" clId="{605B7135-D388-46BB-BF73-7F1B39569519}" dt="2022-09-19T20:13:48.697" v="410" actId="700"/>
          <ac:spMkLst>
            <pc:docMk/>
            <pc:sldMk cId="2496947791" sldId="278"/>
            <ac:spMk id="5" creationId="{CBDDE035-28C3-A1EE-B6CE-38A36E5A6492}"/>
          </ac:spMkLst>
        </pc:spChg>
        <pc:spChg chg="add mod">
          <ac:chgData name="Abdullah Khalid" userId="b3d1fcb81f5f7d5b" providerId="LiveId" clId="{605B7135-D388-46BB-BF73-7F1B39569519}" dt="2022-09-19T20:15:27.528" v="436" actId="21"/>
          <ac:spMkLst>
            <pc:docMk/>
            <pc:sldMk cId="2496947791" sldId="278"/>
            <ac:spMk id="7" creationId="{DD589BB1-5110-8F85-6F59-31EECF0DE5A6}"/>
          </ac:spMkLst>
        </pc:spChg>
        <pc:spChg chg="mod ord">
          <ac:chgData name="Abdullah Khalid" userId="b3d1fcb81f5f7d5b" providerId="LiveId" clId="{605B7135-D388-46BB-BF73-7F1B39569519}" dt="2022-09-19T20:13:48.697" v="410" actId="700"/>
          <ac:spMkLst>
            <pc:docMk/>
            <pc:sldMk cId="2496947791" sldId="278"/>
            <ac:spMk id="16" creationId="{3F8A62C8-5437-4C47-AC0F-0605F84CBA57}"/>
          </ac:spMkLst>
        </pc:spChg>
        <pc:graphicFrameChg chg="del mod ord modGraphic">
          <ac:chgData name="Abdullah Khalid" userId="b3d1fcb81f5f7d5b" providerId="LiveId" clId="{605B7135-D388-46BB-BF73-7F1B39569519}" dt="2022-09-19T20:15:27.528" v="436" actId="21"/>
          <ac:graphicFrameMkLst>
            <pc:docMk/>
            <pc:sldMk cId="2496947791" sldId="278"/>
            <ac:graphicFrameMk id="13" creationId="{914D6EE3-4782-45C1-A75C-003483879C97}"/>
          </ac:graphicFrameMkLst>
        </pc:graphicFrameChg>
      </pc:sldChg>
      <pc:sldChg chg="modSp mod modTransition modAnim">
        <pc:chgData name="Abdullah Khalid" userId="b3d1fcb81f5f7d5b" providerId="LiveId" clId="{605B7135-D388-46BB-BF73-7F1B39569519}" dt="2022-09-19T20:39:09.198" v="707"/>
        <pc:sldMkLst>
          <pc:docMk/>
          <pc:sldMk cId="395518310" sldId="279"/>
        </pc:sldMkLst>
        <pc:spChg chg="mod">
          <ac:chgData name="Abdullah Khalid" userId="b3d1fcb81f5f7d5b" providerId="LiveId" clId="{605B7135-D388-46BB-BF73-7F1B39569519}" dt="2022-09-19T18:53:59.421" v="55" actId="20577"/>
          <ac:spMkLst>
            <pc:docMk/>
            <pc:sldMk cId="395518310" sldId="279"/>
            <ac:spMk id="14" creationId="{C15EE852-24F1-4643-8082-AB45CFF2BA10}"/>
          </ac:spMkLst>
        </pc:spChg>
      </pc:sldChg>
      <pc:sldChg chg="addSp delSp modSp mod modTransition modClrScheme modAnim chgLayout">
        <pc:chgData name="Abdullah Khalid" userId="b3d1fcb81f5f7d5b" providerId="LiveId" clId="{605B7135-D388-46BB-BF73-7F1B39569519}" dt="2022-09-19T20:43:24.828" v="753"/>
        <pc:sldMkLst>
          <pc:docMk/>
          <pc:sldMk cId="3521561301" sldId="321"/>
        </pc:sldMkLst>
        <pc:spChg chg="add del mod">
          <ac:chgData name="Abdullah Khalid" userId="b3d1fcb81f5f7d5b" providerId="LiveId" clId="{605B7135-D388-46BB-BF73-7F1B39569519}" dt="2022-09-19T18:59:06.564" v="102" actId="478"/>
          <ac:spMkLst>
            <pc:docMk/>
            <pc:sldMk cId="3521561301" sldId="321"/>
            <ac:spMk id="3" creationId="{B6093A17-413C-6BBD-E715-7B58D740252B}"/>
          </ac:spMkLst>
        </pc:spChg>
        <pc:spChg chg="mod ord">
          <ac:chgData name="Abdullah Khalid" userId="b3d1fcb81f5f7d5b" providerId="LiveId" clId="{605B7135-D388-46BB-BF73-7F1B39569519}" dt="2022-09-19T20:14:02.024" v="413" actId="700"/>
          <ac:spMkLst>
            <pc:docMk/>
            <pc:sldMk cId="3521561301" sldId="321"/>
            <ac:spMk id="6" creationId="{9ED907F8-C614-4D59-A03F-BF9CD5E35703}"/>
          </ac:spMkLst>
        </pc:spChg>
        <pc:spChg chg="mod ord">
          <ac:chgData name="Abdullah Khalid" userId="b3d1fcb81f5f7d5b" providerId="LiveId" clId="{605B7135-D388-46BB-BF73-7F1B39569519}" dt="2022-09-19T20:14:02.024" v="413" actId="700"/>
          <ac:spMkLst>
            <pc:docMk/>
            <pc:sldMk cId="3521561301" sldId="321"/>
            <ac:spMk id="11" creationId="{581E8936-2270-47FE-94A4-398CB123EF90}"/>
          </ac:spMkLst>
        </pc:spChg>
        <pc:spChg chg="mod ord">
          <ac:chgData name="Abdullah Khalid" userId="b3d1fcb81f5f7d5b" providerId="LiveId" clId="{605B7135-D388-46BB-BF73-7F1B39569519}" dt="2022-09-19T20:14:02.024" v="413" actId="700"/>
          <ac:spMkLst>
            <pc:docMk/>
            <pc:sldMk cId="3521561301" sldId="321"/>
            <ac:spMk id="13" creationId="{C0287FEC-3826-4868-8D93-52429C6156F5}"/>
          </ac:spMkLst>
        </pc:spChg>
        <pc:picChg chg="add del mod">
          <ac:chgData name="Abdullah Khalid" userId="b3d1fcb81f5f7d5b" providerId="LiveId" clId="{605B7135-D388-46BB-BF73-7F1B39569519}" dt="2022-09-19T18:59:05.952" v="101" actId="931"/>
          <ac:picMkLst>
            <pc:docMk/>
            <pc:sldMk cId="3521561301" sldId="321"/>
            <ac:picMk id="8" creationId="{D5372F1B-CC21-2AB3-A1C3-3357C65189CA}"/>
          </ac:picMkLst>
        </pc:picChg>
        <pc:picChg chg="add del mod ord modCrop">
          <ac:chgData name="Abdullah Khalid" userId="b3d1fcb81f5f7d5b" providerId="LiveId" clId="{605B7135-D388-46BB-BF73-7F1B39569519}" dt="2022-09-19T20:14:02.024" v="413" actId="700"/>
          <ac:picMkLst>
            <pc:docMk/>
            <pc:sldMk cId="3521561301" sldId="321"/>
            <ac:picMk id="16" creationId="{361E9ADB-7377-4CF1-9AE4-AEFBDEBEEEEC}"/>
          </ac:picMkLst>
        </pc:picChg>
      </pc:sldChg>
      <pc:sldChg chg="modSp mod modTransition modAnim">
        <pc:chgData name="Abdullah Khalid" userId="b3d1fcb81f5f7d5b" providerId="LiveId" clId="{605B7135-D388-46BB-BF73-7F1B39569519}" dt="2022-09-19T20:37:26.631" v="699"/>
        <pc:sldMkLst>
          <pc:docMk/>
          <pc:sldMk cId="2158886557" sldId="384"/>
        </pc:sldMkLst>
        <pc:spChg chg="mod">
          <ac:chgData name="Abdullah Khalid" userId="b3d1fcb81f5f7d5b" providerId="LiveId" clId="{605B7135-D388-46BB-BF73-7F1B39569519}" dt="2022-09-19T18:52:29.719" v="4" actId="14100"/>
          <ac:spMkLst>
            <pc:docMk/>
            <pc:sldMk cId="2158886557" sldId="384"/>
            <ac:spMk id="11" creationId="{23418ADF-358F-4647-A511-FCFFEDA83429}"/>
          </ac:spMkLst>
        </pc:spChg>
        <pc:spChg chg="mod">
          <ac:chgData name="Abdullah Khalid" userId="b3d1fcb81f5f7d5b" providerId="LiveId" clId="{605B7135-D388-46BB-BF73-7F1B39569519}" dt="2022-09-19T18:52:21.875" v="3" actId="27636"/>
          <ac:spMkLst>
            <pc:docMk/>
            <pc:sldMk cId="2158886557" sldId="384"/>
            <ac:spMk id="12" creationId="{E5127060-CDBF-435F-9009-A5451CCE305D}"/>
          </ac:spMkLst>
        </pc:spChg>
        <pc:picChg chg="mod">
          <ac:chgData name="Abdullah Khalid" userId="b3d1fcb81f5f7d5b" providerId="LiveId" clId="{605B7135-D388-46BB-BF73-7F1B39569519}" dt="2022-09-19T20:36:40.252" v="692" actId="1076"/>
          <ac:picMkLst>
            <pc:docMk/>
            <pc:sldMk cId="2158886557" sldId="384"/>
            <ac:picMk id="25" creationId="{B7353C46-ACC1-4078-85C2-26B57B0E58B7}"/>
          </ac:picMkLst>
        </pc:picChg>
      </pc:sldChg>
      <pc:sldChg chg="modSp mod modTransition modAnim">
        <pc:chgData name="Abdullah Khalid" userId="b3d1fcb81f5f7d5b" providerId="LiveId" clId="{605B7135-D388-46BB-BF73-7F1B39569519}" dt="2022-09-19T20:35:03.946" v="686"/>
        <pc:sldMkLst>
          <pc:docMk/>
          <pc:sldMk cId="2313234867" sldId="389"/>
        </pc:sldMkLst>
        <pc:spChg chg="mod">
          <ac:chgData name="Abdullah Khalid" userId="b3d1fcb81f5f7d5b" providerId="LiveId" clId="{605B7135-D388-46BB-BF73-7F1B39569519}" dt="2022-09-19T19:23:47.124" v="312" actId="1076"/>
          <ac:spMkLst>
            <pc:docMk/>
            <pc:sldMk cId="2313234867" sldId="389"/>
            <ac:spMk id="2" creationId="{0046426E-F6F6-4A7C-9181-8C3090996261}"/>
          </ac:spMkLst>
        </pc:spChg>
        <pc:spChg chg="mod">
          <ac:chgData name="Abdullah Khalid" userId="b3d1fcb81f5f7d5b" providerId="LiveId" clId="{605B7135-D388-46BB-BF73-7F1B39569519}" dt="2022-09-19T19:23:53.181" v="314" actId="14100"/>
          <ac:spMkLst>
            <pc:docMk/>
            <pc:sldMk cId="2313234867" sldId="389"/>
            <ac:spMk id="3" creationId="{D3B60D6F-4D0F-4D33-B2A7-159C8583FF00}"/>
          </ac:spMkLst>
        </pc:spChg>
      </pc:sldChg>
      <pc:sldChg chg="modSp mod modTransition modAnim">
        <pc:chgData name="Abdullah Khalid" userId="b3d1fcb81f5f7d5b" providerId="LiveId" clId="{605B7135-D388-46BB-BF73-7F1B39569519}" dt="2022-09-19T20:50:19.576" v="831"/>
        <pc:sldMkLst>
          <pc:docMk/>
          <pc:sldMk cId="3247798845" sldId="391"/>
        </pc:sldMkLst>
        <pc:spChg chg="mod">
          <ac:chgData name="Abdullah Khalid" userId="b3d1fcb81f5f7d5b" providerId="LiveId" clId="{605B7135-D388-46BB-BF73-7F1B39569519}" dt="2022-09-19T20:28:30.299" v="623" actId="1076"/>
          <ac:spMkLst>
            <pc:docMk/>
            <pc:sldMk cId="3247798845" sldId="391"/>
            <ac:spMk id="22" creationId="{F8FAEED9-1ECD-45F9-87A0-9394BAEABB79}"/>
          </ac:spMkLst>
        </pc:spChg>
        <pc:spChg chg="mod">
          <ac:chgData name="Abdullah Khalid" userId="b3d1fcb81f5f7d5b" providerId="LiveId" clId="{605B7135-D388-46BB-BF73-7F1B39569519}" dt="2022-09-19T20:24:32.831" v="616" actId="1076"/>
          <ac:spMkLst>
            <pc:docMk/>
            <pc:sldMk cId="3247798845" sldId="391"/>
            <ac:spMk id="23" creationId="{8E5E4638-9BCB-4C2E-914F-CC868E2020D5}"/>
          </ac:spMkLst>
        </pc:spChg>
      </pc:sldChg>
      <pc:sldChg chg="modTransition modAnim">
        <pc:chgData name="Abdullah Khalid" userId="b3d1fcb81f5f7d5b" providerId="LiveId" clId="{605B7135-D388-46BB-BF73-7F1B39569519}" dt="2022-09-19T21:01:27.883" v="900"/>
        <pc:sldMkLst>
          <pc:docMk/>
          <pc:sldMk cId="2381090709" sldId="392"/>
        </pc:sldMkLst>
      </pc:sldChg>
      <pc:sldChg chg="addSp delSp modSp new mod modTransition modAnim">
        <pc:chgData name="Abdullah Khalid" userId="b3d1fcb81f5f7d5b" providerId="LiveId" clId="{605B7135-D388-46BB-BF73-7F1B39569519}" dt="2022-09-19T21:45:31.290" v="908" actId="1076"/>
        <pc:sldMkLst>
          <pc:docMk/>
          <pc:sldMk cId="2956935206" sldId="393"/>
        </pc:sldMkLst>
        <pc:spChg chg="mod">
          <ac:chgData name="Abdullah Khalid" userId="b3d1fcb81f5f7d5b" providerId="LiveId" clId="{605B7135-D388-46BB-BF73-7F1B39569519}" dt="2022-09-19T19:02:39.819" v="144" actId="20577"/>
          <ac:spMkLst>
            <pc:docMk/>
            <pc:sldMk cId="2956935206" sldId="393"/>
            <ac:spMk id="2" creationId="{4D769497-2DF1-BFBA-DA09-F9D15F0731C6}"/>
          </ac:spMkLst>
        </pc:spChg>
        <pc:spChg chg="add del mod">
          <ac:chgData name="Abdullah Khalid" userId="b3d1fcb81f5f7d5b" providerId="LiveId" clId="{605B7135-D388-46BB-BF73-7F1B39569519}" dt="2022-09-19T19:14:20.141" v="241" actId="931"/>
          <ac:spMkLst>
            <pc:docMk/>
            <pc:sldMk cId="2956935206" sldId="393"/>
            <ac:spMk id="3" creationId="{B1EF0319-52B4-35A9-D5DF-6842E8515E29}"/>
          </ac:spMkLst>
        </pc:spChg>
        <pc:spChg chg="del mod">
          <ac:chgData name="Abdullah Khalid" userId="b3d1fcb81f5f7d5b" providerId="LiveId" clId="{605B7135-D388-46BB-BF73-7F1B39569519}" dt="2022-09-19T19:12:06.924" v="217" actId="931"/>
          <ac:spMkLst>
            <pc:docMk/>
            <pc:sldMk cId="2956935206" sldId="393"/>
            <ac:spMk id="4" creationId="{CA7A5D90-F6D1-9C73-079D-FCD9E12C0394}"/>
          </ac:spMkLst>
        </pc:spChg>
        <pc:spChg chg="del mod">
          <ac:chgData name="Abdullah Khalid" userId="b3d1fcb81f5f7d5b" providerId="LiveId" clId="{605B7135-D388-46BB-BF73-7F1B39569519}" dt="2022-09-19T19:12:56.335" v="225" actId="931"/>
          <ac:spMkLst>
            <pc:docMk/>
            <pc:sldMk cId="2956935206" sldId="393"/>
            <ac:spMk id="5" creationId="{64198E51-D2CC-C8F9-06C2-0E1EC2A17CE5}"/>
          </ac:spMkLst>
        </pc:spChg>
        <pc:spChg chg="del mod">
          <ac:chgData name="Abdullah Khalid" userId="b3d1fcb81f5f7d5b" providerId="LiveId" clId="{605B7135-D388-46BB-BF73-7F1B39569519}" dt="2022-09-19T19:15:21.472" v="244" actId="931"/>
          <ac:spMkLst>
            <pc:docMk/>
            <pc:sldMk cId="2956935206" sldId="393"/>
            <ac:spMk id="6" creationId="{5FA6082C-FA70-1392-9C83-AD3C70D67B76}"/>
          </ac:spMkLst>
        </pc:spChg>
        <pc:spChg chg="del mod">
          <ac:chgData name="Abdullah Khalid" userId="b3d1fcb81f5f7d5b" providerId="LiveId" clId="{605B7135-D388-46BB-BF73-7F1B39569519}" dt="2022-09-19T19:03:02.407" v="150" actId="478"/>
          <ac:spMkLst>
            <pc:docMk/>
            <pc:sldMk cId="2956935206" sldId="393"/>
            <ac:spMk id="7" creationId="{9C29CD94-9836-A98D-5ABF-D7B83A04B3F3}"/>
          </ac:spMkLst>
        </pc:spChg>
        <pc:spChg chg="del">
          <ac:chgData name="Abdullah Khalid" userId="b3d1fcb81f5f7d5b" providerId="LiveId" clId="{605B7135-D388-46BB-BF73-7F1B39569519}" dt="2022-09-19T19:02:58.393" v="148" actId="478"/>
          <ac:spMkLst>
            <pc:docMk/>
            <pc:sldMk cId="2956935206" sldId="393"/>
            <ac:spMk id="8" creationId="{CE590467-B8A4-5481-671B-C8A168A9AB76}"/>
          </ac:spMkLst>
        </pc:spChg>
        <pc:spChg chg="add mod">
          <ac:chgData name="Abdullah Khalid" userId="b3d1fcb81f5f7d5b" providerId="LiveId" clId="{605B7135-D388-46BB-BF73-7F1B39569519}" dt="2022-09-19T20:46:26.439" v="787" actId="1076"/>
          <ac:spMkLst>
            <pc:docMk/>
            <pc:sldMk cId="2956935206" sldId="393"/>
            <ac:spMk id="12" creationId="{24CCDDCA-C126-2B40-B85E-C0C5D8ABD063}"/>
          </ac:spMkLst>
        </pc:spChg>
        <pc:spChg chg="add mod">
          <ac:chgData name="Abdullah Khalid" userId="b3d1fcb81f5f7d5b" providerId="LiveId" clId="{605B7135-D388-46BB-BF73-7F1B39569519}" dt="2022-09-19T20:45:20.052" v="772" actId="571"/>
          <ac:spMkLst>
            <pc:docMk/>
            <pc:sldMk cId="2956935206" sldId="393"/>
            <ac:spMk id="24" creationId="{415B84F2-5953-ED2A-41E6-4BD14C512ED7}"/>
          </ac:spMkLst>
        </pc:spChg>
        <pc:spChg chg="add mod">
          <ac:chgData name="Abdullah Khalid" userId="b3d1fcb81f5f7d5b" providerId="LiveId" clId="{605B7135-D388-46BB-BF73-7F1B39569519}" dt="2022-09-19T20:46:47.867" v="793" actId="1076"/>
          <ac:spMkLst>
            <pc:docMk/>
            <pc:sldMk cId="2956935206" sldId="393"/>
            <ac:spMk id="26" creationId="{DDA3197E-8A80-D8DB-EA6F-17296EA168F7}"/>
          </ac:spMkLst>
        </pc:spChg>
        <pc:spChg chg="add mod">
          <ac:chgData name="Abdullah Khalid" userId="b3d1fcb81f5f7d5b" providerId="LiveId" clId="{605B7135-D388-46BB-BF73-7F1B39569519}" dt="2022-09-19T20:47:21.176" v="804" actId="1076"/>
          <ac:spMkLst>
            <pc:docMk/>
            <pc:sldMk cId="2956935206" sldId="393"/>
            <ac:spMk id="27" creationId="{01CA52E1-E884-9B02-00D0-B5EB9798C871}"/>
          </ac:spMkLst>
        </pc:spChg>
        <pc:spChg chg="add mod">
          <ac:chgData name="Abdullah Khalid" userId="b3d1fcb81f5f7d5b" providerId="LiveId" clId="{605B7135-D388-46BB-BF73-7F1B39569519}" dt="2022-09-19T20:48:59.528" v="821" actId="1076"/>
          <ac:spMkLst>
            <pc:docMk/>
            <pc:sldMk cId="2956935206" sldId="393"/>
            <ac:spMk id="28" creationId="{21082827-BBB7-F9A2-4041-5C28A43E736D}"/>
          </ac:spMkLst>
        </pc:spChg>
        <pc:spChg chg="add mod">
          <ac:chgData name="Abdullah Khalid" userId="b3d1fcb81f5f7d5b" providerId="LiveId" clId="{605B7135-D388-46BB-BF73-7F1B39569519}" dt="2022-09-19T20:49:07.457" v="822" actId="1076"/>
          <ac:spMkLst>
            <pc:docMk/>
            <pc:sldMk cId="2956935206" sldId="393"/>
            <ac:spMk id="29" creationId="{3E99085D-2D3F-52B1-9D3A-610719192375}"/>
          </ac:spMkLst>
        </pc:spChg>
        <pc:graphicFrameChg chg="add del mod">
          <ac:chgData name="Abdullah Khalid" userId="b3d1fcb81f5f7d5b" providerId="LiveId" clId="{605B7135-D388-46BB-BF73-7F1B39569519}" dt="2022-09-19T20:45:42.851" v="775" actId="478"/>
          <ac:graphicFrameMkLst>
            <pc:docMk/>
            <pc:sldMk cId="2956935206" sldId="393"/>
            <ac:graphicFrameMk id="25" creationId="{37E8BDC6-ADB3-B0A7-8B78-A2A0A3FFF9B5}"/>
          </ac:graphicFrameMkLst>
        </pc:graphicFrameChg>
        <pc:picChg chg="add del mod">
          <ac:chgData name="Abdullah Khalid" userId="b3d1fcb81f5f7d5b" providerId="LiveId" clId="{605B7135-D388-46BB-BF73-7F1B39569519}" dt="2022-09-19T19:02:11.718" v="125" actId="478"/>
          <ac:picMkLst>
            <pc:docMk/>
            <pc:sldMk cId="2956935206" sldId="393"/>
            <ac:picMk id="10" creationId="{31635A7F-6B60-B90E-62DE-639C2C1FBB1B}"/>
          </ac:picMkLst>
        </pc:picChg>
        <pc:picChg chg="add del mod">
          <ac:chgData name="Abdullah Khalid" userId="b3d1fcb81f5f7d5b" providerId="LiveId" clId="{605B7135-D388-46BB-BF73-7F1B39569519}" dt="2022-09-19T19:04:44.799" v="157"/>
          <ac:picMkLst>
            <pc:docMk/>
            <pc:sldMk cId="2956935206" sldId="393"/>
            <ac:picMk id="11" creationId="{CCA28939-F38B-7FAE-5591-263072E9362A}"/>
          </ac:picMkLst>
        </pc:picChg>
        <pc:picChg chg="add mod modCrop">
          <ac:chgData name="Abdullah Khalid" userId="b3d1fcb81f5f7d5b" providerId="LiveId" clId="{605B7135-D388-46BB-BF73-7F1B39569519}" dt="2022-09-19T19:17:48.805" v="256" actId="1076"/>
          <ac:picMkLst>
            <pc:docMk/>
            <pc:sldMk cId="2956935206" sldId="393"/>
            <ac:picMk id="14" creationId="{40DD8AE3-A74B-2E5D-0D37-A91B4C809EED}"/>
          </ac:picMkLst>
        </pc:picChg>
        <pc:picChg chg="add mod modCrop">
          <ac:chgData name="Abdullah Khalid" userId="b3d1fcb81f5f7d5b" providerId="LiveId" clId="{605B7135-D388-46BB-BF73-7F1B39569519}" dt="2022-09-19T19:17:51.750" v="257" actId="1076"/>
          <ac:picMkLst>
            <pc:docMk/>
            <pc:sldMk cId="2956935206" sldId="393"/>
            <ac:picMk id="16" creationId="{20849D7C-71DE-7EC5-D16D-1D0FCE1F410A}"/>
          </ac:picMkLst>
        </pc:picChg>
        <pc:picChg chg="add mod">
          <ac:chgData name="Abdullah Khalid" userId="b3d1fcb81f5f7d5b" providerId="LiveId" clId="{605B7135-D388-46BB-BF73-7F1B39569519}" dt="2022-09-19T21:45:31.290" v="908" actId="1076"/>
          <ac:picMkLst>
            <pc:docMk/>
            <pc:sldMk cId="2956935206" sldId="393"/>
            <ac:picMk id="18" creationId="{BC722029-39C2-0813-60DF-DE4D061CE85B}"/>
          </ac:picMkLst>
        </pc:picChg>
        <pc:picChg chg="add mod modCrop">
          <ac:chgData name="Abdullah Khalid" userId="b3d1fcb81f5f7d5b" providerId="LiveId" clId="{605B7135-D388-46BB-BF73-7F1B39569519}" dt="2022-09-19T19:17:59.615" v="259" actId="1076"/>
          <ac:picMkLst>
            <pc:docMk/>
            <pc:sldMk cId="2956935206" sldId="393"/>
            <ac:picMk id="20" creationId="{53265869-BA68-276E-00FC-FBE0096A5F38}"/>
          </ac:picMkLst>
        </pc:picChg>
        <pc:picChg chg="add mod">
          <ac:chgData name="Abdullah Khalid" userId="b3d1fcb81f5f7d5b" providerId="LiveId" clId="{605B7135-D388-46BB-BF73-7F1B39569519}" dt="2022-09-19T19:17:44.451" v="255" actId="1076"/>
          <ac:picMkLst>
            <pc:docMk/>
            <pc:sldMk cId="2956935206" sldId="393"/>
            <ac:picMk id="22" creationId="{010647D9-30C6-5BC4-B752-310585CA81B8}"/>
          </ac:picMkLst>
        </pc:picChg>
        <pc:picChg chg="add mod">
          <ac:chgData name="Abdullah Khalid" userId="b3d1fcb81f5f7d5b" providerId="LiveId" clId="{605B7135-D388-46BB-BF73-7F1B39569519}" dt="2022-09-19T20:45:20.052" v="772" actId="571"/>
          <ac:picMkLst>
            <pc:docMk/>
            <pc:sldMk cId="2956935206" sldId="393"/>
            <ac:picMk id="23" creationId="{A2FF2535-1B7B-56AB-AA87-033B25A634A9}"/>
          </ac:picMkLst>
        </pc:picChg>
      </pc:sldChg>
      <pc:sldChg chg="delSp modSp new del mod">
        <pc:chgData name="Abdullah Khalid" userId="b3d1fcb81f5f7d5b" providerId="LiveId" clId="{605B7135-D388-46BB-BF73-7F1B39569519}" dt="2022-09-19T19:09:59.809" v="203" actId="2696"/>
        <pc:sldMkLst>
          <pc:docMk/>
          <pc:sldMk cId="1352339157" sldId="394"/>
        </pc:sldMkLst>
        <pc:spChg chg="del mod">
          <ac:chgData name="Abdullah Khalid" userId="b3d1fcb81f5f7d5b" providerId="LiveId" clId="{605B7135-D388-46BB-BF73-7F1B39569519}" dt="2022-09-19T19:01:45.330" v="120" actId="21"/>
          <ac:spMkLst>
            <pc:docMk/>
            <pc:sldMk cId="1352339157" sldId="394"/>
            <ac:spMk id="4" creationId="{3A000508-A987-78C1-C14C-026167CB67BD}"/>
          </ac:spMkLst>
        </pc:spChg>
      </pc:sldChg>
      <pc:sldChg chg="addSp delSp modSp new mod modTransition modAnim">
        <pc:chgData name="Abdullah Khalid" userId="b3d1fcb81f5f7d5b" providerId="LiveId" clId="{605B7135-D388-46BB-BF73-7F1B39569519}" dt="2022-09-19T21:45:03.377" v="905"/>
        <pc:sldMkLst>
          <pc:docMk/>
          <pc:sldMk cId="1796678100" sldId="394"/>
        </pc:sldMkLst>
        <pc:spChg chg="mod">
          <ac:chgData name="Abdullah Khalid" userId="b3d1fcb81f5f7d5b" providerId="LiveId" clId="{605B7135-D388-46BB-BF73-7F1B39569519}" dt="2022-09-19T19:26:10.259" v="352" actId="14100"/>
          <ac:spMkLst>
            <pc:docMk/>
            <pc:sldMk cId="1796678100" sldId="394"/>
            <ac:spMk id="2" creationId="{1441A5AE-A989-D197-E550-631467D7D08E}"/>
          </ac:spMkLst>
        </pc:spChg>
        <pc:spChg chg="del mod">
          <ac:chgData name="Abdullah Khalid" userId="b3d1fcb81f5f7d5b" providerId="LiveId" clId="{605B7135-D388-46BB-BF73-7F1B39569519}" dt="2022-09-19T21:44:44.772" v="901"/>
          <ac:spMkLst>
            <pc:docMk/>
            <pc:sldMk cId="1796678100" sldId="394"/>
            <ac:spMk id="3" creationId="{3F5FCF29-9BDB-3A74-078C-72BE68E3B45A}"/>
          </ac:spMkLst>
        </pc:spChg>
        <pc:spChg chg="del">
          <ac:chgData name="Abdullah Khalid" userId="b3d1fcb81f5f7d5b" providerId="LiveId" clId="{605B7135-D388-46BB-BF73-7F1B39569519}" dt="2022-09-19T19:26:29.805" v="356" actId="478"/>
          <ac:spMkLst>
            <pc:docMk/>
            <pc:sldMk cId="1796678100" sldId="394"/>
            <ac:spMk id="4" creationId="{2A949CE6-0FD4-0D76-94D6-34124F2B9D49}"/>
          </ac:spMkLst>
        </pc:spChg>
        <pc:spChg chg="del mod">
          <ac:chgData name="Abdullah Khalid" userId="b3d1fcb81f5f7d5b" providerId="LiveId" clId="{605B7135-D388-46BB-BF73-7F1B39569519}" dt="2022-09-19T19:26:28.128" v="355" actId="478"/>
          <ac:spMkLst>
            <pc:docMk/>
            <pc:sldMk cId="1796678100" sldId="394"/>
            <ac:spMk id="5" creationId="{46785A08-1090-C063-5CE2-A9744255AABB}"/>
          </ac:spMkLst>
        </pc:spChg>
        <pc:picChg chg="add mod">
          <ac:chgData name="Abdullah Khalid" userId="b3d1fcb81f5f7d5b" providerId="LiveId" clId="{605B7135-D388-46BB-BF73-7F1B39569519}" dt="2022-09-19T21:44:56.727" v="904" actId="14100"/>
          <ac:picMkLst>
            <pc:docMk/>
            <pc:sldMk cId="1796678100" sldId="394"/>
            <ac:picMk id="4" creationId="{81E466AD-B32D-6790-1DAA-AAC617476C94}"/>
          </ac:picMkLst>
        </pc:picChg>
      </pc:sldChg>
      <pc:sldChg chg="addSp delSp modSp new mod modTransition modAnim">
        <pc:chgData name="Abdullah Khalid" userId="b3d1fcb81f5f7d5b" providerId="LiveId" clId="{605B7135-D388-46BB-BF73-7F1B39569519}" dt="2022-09-19T21:00:36.143" v="889"/>
        <pc:sldMkLst>
          <pc:docMk/>
          <pc:sldMk cId="2203112524" sldId="395"/>
        </pc:sldMkLst>
        <pc:spChg chg="mod">
          <ac:chgData name="Abdullah Khalid" userId="b3d1fcb81f5f7d5b" providerId="LiveId" clId="{605B7135-D388-46BB-BF73-7F1B39569519}" dt="2022-09-19T20:19:23.547" v="559" actId="1076"/>
          <ac:spMkLst>
            <pc:docMk/>
            <pc:sldMk cId="2203112524" sldId="395"/>
            <ac:spMk id="2" creationId="{09CBA9A7-9DB3-E9A6-772F-05DC7875E2B6}"/>
          </ac:spMkLst>
        </pc:spChg>
        <pc:spChg chg="del mod">
          <ac:chgData name="Abdullah Khalid" userId="b3d1fcb81f5f7d5b" providerId="LiveId" clId="{605B7135-D388-46BB-BF73-7F1B39569519}" dt="2022-09-19T20:15:58.412" v="444" actId="931"/>
          <ac:spMkLst>
            <pc:docMk/>
            <pc:sldMk cId="2203112524" sldId="395"/>
            <ac:spMk id="3" creationId="{85DB9143-1232-28BD-F153-E2EFC252B6C7}"/>
          </ac:spMkLst>
        </pc:spChg>
        <pc:spChg chg="del mod">
          <ac:chgData name="Abdullah Khalid" userId="b3d1fcb81f5f7d5b" providerId="LiveId" clId="{605B7135-D388-46BB-BF73-7F1B39569519}" dt="2022-09-19T20:15:12.874" v="432" actId="478"/>
          <ac:spMkLst>
            <pc:docMk/>
            <pc:sldMk cId="2203112524" sldId="395"/>
            <ac:spMk id="4" creationId="{9BD264DB-980D-9EB9-3F6F-A503EB333FED}"/>
          </ac:spMkLst>
        </pc:spChg>
        <pc:graphicFrameChg chg="add mod modGraphic">
          <ac:chgData name="Abdullah Khalid" userId="b3d1fcb81f5f7d5b" providerId="LiveId" clId="{605B7135-D388-46BB-BF73-7F1B39569519}" dt="2022-09-19T20:19:30.429" v="561" actId="1076"/>
          <ac:graphicFrameMkLst>
            <pc:docMk/>
            <pc:sldMk cId="2203112524" sldId="395"/>
            <ac:graphicFrameMk id="5" creationId="{16D37BF0-6598-54BF-89A9-FF468B808E2E}"/>
          </ac:graphicFrameMkLst>
        </pc:graphicFrameChg>
        <pc:picChg chg="add mod modCrop">
          <ac:chgData name="Abdullah Khalid" userId="b3d1fcb81f5f7d5b" providerId="LiveId" clId="{605B7135-D388-46BB-BF73-7F1B39569519}" dt="2022-09-19T20:27:18.015" v="622" actId="1076"/>
          <ac:picMkLst>
            <pc:docMk/>
            <pc:sldMk cId="2203112524" sldId="395"/>
            <ac:picMk id="7" creationId="{FF7F652D-70E4-3766-A700-F56A9A78487B}"/>
          </ac:picMkLst>
        </pc:picChg>
      </pc:sldChg>
      <pc:sldMasterChg chg="modTransition modSldLayout">
        <pc:chgData name="Abdullah Khalid" userId="b3d1fcb81f5f7d5b" providerId="LiveId" clId="{605B7135-D388-46BB-BF73-7F1B39569519}" dt="2022-09-19T20:33:12.513" v="676"/>
        <pc:sldMasterMkLst>
          <pc:docMk/>
          <pc:sldMasterMk cId="2521255718" sldId="2147483684"/>
        </pc:sldMasterMkLst>
        <pc:sldLayoutChg chg="modTransition">
          <pc:chgData name="Abdullah Khalid" userId="b3d1fcb81f5f7d5b" providerId="LiveId" clId="{605B7135-D388-46BB-BF73-7F1B39569519}" dt="2022-09-19T20:33:12.513" v="676"/>
          <pc:sldLayoutMkLst>
            <pc:docMk/>
            <pc:sldMasterMk cId="2521255718" sldId="2147483684"/>
            <pc:sldLayoutMk cId="3412362915" sldId="2147483685"/>
          </pc:sldLayoutMkLst>
        </pc:sldLayoutChg>
        <pc:sldLayoutChg chg="modTransition">
          <pc:chgData name="Abdullah Khalid" userId="b3d1fcb81f5f7d5b" providerId="LiveId" clId="{605B7135-D388-46BB-BF73-7F1B39569519}" dt="2022-09-19T20:33:12.513" v="676"/>
          <pc:sldLayoutMkLst>
            <pc:docMk/>
            <pc:sldMasterMk cId="2521255718" sldId="2147483684"/>
            <pc:sldLayoutMk cId="3616071164" sldId="2147483686"/>
          </pc:sldLayoutMkLst>
        </pc:sldLayoutChg>
        <pc:sldLayoutChg chg="modTransition">
          <pc:chgData name="Abdullah Khalid" userId="b3d1fcb81f5f7d5b" providerId="LiveId" clId="{605B7135-D388-46BB-BF73-7F1B39569519}" dt="2022-09-19T20:33:12.513" v="676"/>
          <pc:sldLayoutMkLst>
            <pc:docMk/>
            <pc:sldMasterMk cId="2521255718" sldId="2147483684"/>
            <pc:sldLayoutMk cId="1023429560" sldId="2147483687"/>
          </pc:sldLayoutMkLst>
        </pc:sldLayoutChg>
        <pc:sldLayoutChg chg="modTransition">
          <pc:chgData name="Abdullah Khalid" userId="b3d1fcb81f5f7d5b" providerId="LiveId" clId="{605B7135-D388-46BB-BF73-7F1B39569519}" dt="2022-09-19T20:33:12.513" v="676"/>
          <pc:sldLayoutMkLst>
            <pc:docMk/>
            <pc:sldMasterMk cId="2521255718" sldId="2147483684"/>
            <pc:sldLayoutMk cId="3617165047" sldId="2147483688"/>
          </pc:sldLayoutMkLst>
        </pc:sldLayoutChg>
        <pc:sldLayoutChg chg="modTransition">
          <pc:chgData name="Abdullah Khalid" userId="b3d1fcb81f5f7d5b" providerId="LiveId" clId="{605B7135-D388-46BB-BF73-7F1B39569519}" dt="2022-09-19T20:33:12.513" v="676"/>
          <pc:sldLayoutMkLst>
            <pc:docMk/>
            <pc:sldMasterMk cId="2521255718" sldId="2147483684"/>
            <pc:sldLayoutMk cId="670392337" sldId="2147483689"/>
          </pc:sldLayoutMkLst>
        </pc:sldLayoutChg>
        <pc:sldLayoutChg chg="modTransition">
          <pc:chgData name="Abdullah Khalid" userId="b3d1fcb81f5f7d5b" providerId="LiveId" clId="{605B7135-D388-46BB-BF73-7F1B39569519}" dt="2022-09-19T20:33:12.513" v="676"/>
          <pc:sldLayoutMkLst>
            <pc:docMk/>
            <pc:sldMasterMk cId="2521255718" sldId="2147483684"/>
            <pc:sldLayoutMk cId="3858332531" sldId="2147483691"/>
          </pc:sldLayoutMkLst>
        </pc:sldLayoutChg>
        <pc:sldLayoutChg chg="modTransition">
          <pc:chgData name="Abdullah Khalid" userId="b3d1fcb81f5f7d5b" providerId="LiveId" clId="{605B7135-D388-46BB-BF73-7F1B39569519}" dt="2022-09-19T20:33:12.513" v="676"/>
          <pc:sldLayoutMkLst>
            <pc:docMk/>
            <pc:sldMasterMk cId="2521255718" sldId="2147483684"/>
            <pc:sldLayoutMk cId="983562843" sldId="2147483692"/>
          </pc:sldLayoutMkLst>
        </pc:sldLayoutChg>
        <pc:sldLayoutChg chg="modTransition">
          <pc:chgData name="Abdullah Khalid" userId="b3d1fcb81f5f7d5b" providerId="LiveId" clId="{605B7135-D388-46BB-BF73-7F1B39569519}" dt="2022-09-19T20:33:12.513" v="676"/>
          <pc:sldLayoutMkLst>
            <pc:docMk/>
            <pc:sldMasterMk cId="2521255718" sldId="2147483684"/>
            <pc:sldLayoutMk cId="727319112" sldId="2147483693"/>
          </pc:sldLayoutMkLst>
        </pc:sldLayoutChg>
        <pc:sldLayoutChg chg="modTransition">
          <pc:chgData name="Abdullah Khalid" userId="b3d1fcb81f5f7d5b" providerId="LiveId" clId="{605B7135-D388-46BB-BF73-7F1B39569519}" dt="2022-09-19T20:33:12.513" v="676"/>
          <pc:sldLayoutMkLst>
            <pc:docMk/>
            <pc:sldMasterMk cId="2521255718" sldId="2147483684"/>
            <pc:sldLayoutMk cId="3063087162" sldId="2147483696"/>
          </pc:sldLayoutMkLst>
        </pc:sldLayoutChg>
        <pc:sldLayoutChg chg="modTransition">
          <pc:chgData name="Abdullah Khalid" userId="b3d1fcb81f5f7d5b" providerId="LiveId" clId="{605B7135-D388-46BB-BF73-7F1B39569519}" dt="2022-09-19T20:33:12.513" v="676"/>
          <pc:sldLayoutMkLst>
            <pc:docMk/>
            <pc:sldMasterMk cId="2521255718" sldId="2147483684"/>
            <pc:sldLayoutMk cId="22852078" sldId="2147483697"/>
          </pc:sldLayoutMkLst>
        </pc:sldLayoutChg>
        <pc:sldLayoutChg chg="modTransition">
          <pc:chgData name="Abdullah Khalid" userId="b3d1fcb81f5f7d5b" providerId="LiveId" clId="{605B7135-D388-46BB-BF73-7F1B39569519}" dt="2022-09-19T20:33:12.513" v="676"/>
          <pc:sldLayoutMkLst>
            <pc:docMk/>
            <pc:sldMasterMk cId="2521255718" sldId="2147483684"/>
            <pc:sldLayoutMk cId="600948850" sldId="2147483699"/>
          </pc:sldLayoutMkLst>
        </pc:sldLayoutChg>
        <pc:sldLayoutChg chg="modTransition">
          <pc:chgData name="Abdullah Khalid" userId="b3d1fcb81f5f7d5b" providerId="LiveId" clId="{605B7135-D388-46BB-BF73-7F1B39569519}" dt="2022-09-19T20:33:12.513" v="676"/>
          <pc:sldLayoutMkLst>
            <pc:docMk/>
            <pc:sldMasterMk cId="2521255718" sldId="2147483684"/>
            <pc:sldLayoutMk cId="4284120214" sldId="2147483700"/>
          </pc:sldLayoutMkLst>
        </pc:sldLayoutChg>
        <pc:sldLayoutChg chg="modTransition">
          <pc:chgData name="Abdullah Khalid" userId="b3d1fcb81f5f7d5b" providerId="LiveId" clId="{605B7135-D388-46BB-BF73-7F1B39569519}" dt="2022-09-19T20:33:12.513" v="676"/>
          <pc:sldLayoutMkLst>
            <pc:docMk/>
            <pc:sldMasterMk cId="2521255718" sldId="2147483684"/>
            <pc:sldLayoutMk cId="3715776986" sldId="2147483707"/>
          </pc:sldLayoutMkLst>
        </pc:sldLayoutChg>
        <pc:sldLayoutChg chg="modTransition">
          <pc:chgData name="Abdullah Khalid" userId="b3d1fcb81f5f7d5b" providerId="LiveId" clId="{605B7135-D388-46BB-BF73-7F1B39569519}" dt="2022-09-19T20:33:12.513" v="676"/>
          <pc:sldLayoutMkLst>
            <pc:docMk/>
            <pc:sldMasterMk cId="2521255718" sldId="2147483684"/>
            <pc:sldLayoutMk cId="1425477023" sldId="2147483731"/>
          </pc:sldLayoutMkLst>
        </pc:sldLayoutChg>
        <pc:sldLayoutChg chg="modTransition">
          <pc:chgData name="Abdullah Khalid" userId="b3d1fcb81f5f7d5b" providerId="LiveId" clId="{605B7135-D388-46BB-BF73-7F1B39569519}" dt="2022-09-19T20:33:12.513" v="676"/>
          <pc:sldLayoutMkLst>
            <pc:docMk/>
            <pc:sldMasterMk cId="2521255718" sldId="2147483684"/>
            <pc:sldLayoutMk cId="2570260729" sldId="2147483733"/>
          </pc:sldLayoutMkLst>
        </pc:sldLayoutChg>
        <pc:sldLayoutChg chg="modTransition">
          <pc:chgData name="Abdullah Khalid" userId="b3d1fcb81f5f7d5b" providerId="LiveId" clId="{605B7135-D388-46BB-BF73-7F1B39569519}" dt="2022-09-19T20:33:12.513" v="676"/>
          <pc:sldLayoutMkLst>
            <pc:docMk/>
            <pc:sldMasterMk cId="2521255718" sldId="2147483684"/>
            <pc:sldLayoutMk cId="2229304515" sldId="214748373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IN">
                <a:solidFill>
                  <a:schemeClr val="tx1">
                    <a:lumMod val="75000"/>
                  </a:schemeClr>
                </a:solidFill>
              </a:rPr>
              <a:t>MOBILE</a:t>
            </a:r>
            <a:br>
              <a:rPr lang="en-IN">
                <a:solidFill>
                  <a:schemeClr val="tx1">
                    <a:lumMod val="75000"/>
                  </a:schemeClr>
                </a:solidFill>
              </a:rPr>
            </a:br>
            <a:r>
              <a:rPr lang="en-IN">
                <a:solidFill>
                  <a:schemeClr val="tx1">
                    <a:lumMod val="75000"/>
                  </a:schemeClr>
                </a:solidFill>
              </a:rPr>
              <a:t>GARAGE</a:t>
            </a:r>
            <a:endParaRPr lang="en-US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243932"/>
          </a:xfrm>
        </p:spPr>
        <p:txBody>
          <a:bodyPr>
            <a:normAutofit/>
          </a:bodyPr>
          <a:lstStyle/>
          <a:p>
            <a:r>
              <a:rPr lang="en-US"/>
              <a:t>By:</a:t>
            </a:r>
          </a:p>
          <a:p>
            <a:r>
              <a:rPr lang="en-US"/>
              <a:t>STRIKER’S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9497-2DF1-BFBA-DA09-F9D15F07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Tools &amp; Technology</a:t>
            </a:r>
            <a:endParaRPr lang="en-US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BC722029-39C2-0813-60DF-DE4D061CE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1697" y="3721770"/>
            <a:ext cx="2586037" cy="1293018"/>
          </a:xfr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40DD8AE3-A74B-2E5D-0D37-A91B4C809EE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0338" r="7687"/>
          <a:stretch/>
        </p:blipFill>
        <p:spPr>
          <a:xfrm>
            <a:off x="8868076" y="465220"/>
            <a:ext cx="2290813" cy="18596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20849D7C-71DE-7EC5-D16D-1D0FCE1F410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19060" t="3133" r="22130" b="3634"/>
          <a:stretch/>
        </p:blipFill>
        <p:spPr>
          <a:xfrm>
            <a:off x="5912151" y="1353954"/>
            <a:ext cx="1505719" cy="1491915"/>
          </a:xfrm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53265869-BA68-276E-00FC-FBE0096A5F3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/>
          <a:stretch/>
        </p:blipFill>
        <p:spPr>
          <a:xfrm>
            <a:off x="8206540" y="4519194"/>
            <a:ext cx="2114216" cy="2114216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5B4C3-39CF-BD9C-52AA-B0CAFA2A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4CCDDCA-C126-2B40-B85E-C0C5D8ABD063}"/>
              </a:ext>
            </a:extLst>
          </p:cNvPr>
          <p:cNvSpPr txBox="1">
            <a:spLocks/>
          </p:cNvSpPr>
          <p:nvPr/>
        </p:nvSpPr>
        <p:spPr>
          <a:xfrm>
            <a:off x="539635" y="2926080"/>
            <a:ext cx="3565524" cy="73071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>
                <a:latin typeface="+mn-lt"/>
              </a:rPr>
              <a:t>IDE :  Eclipse</a:t>
            </a:r>
          </a:p>
          <a:p>
            <a:endParaRPr lang="en-IN" sz="1800">
              <a:latin typeface="+mn-lt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10647D9-30C6-5BC4-B752-310585CA81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0376" y="2803107"/>
            <a:ext cx="3095625" cy="1476375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DDA3197E-8A80-D8DB-EA6F-17296EA168F7}"/>
              </a:ext>
            </a:extLst>
          </p:cNvPr>
          <p:cNvSpPr txBox="1">
            <a:spLocks/>
          </p:cNvSpPr>
          <p:nvPr/>
        </p:nvSpPr>
        <p:spPr>
          <a:xfrm>
            <a:off x="528406" y="3493302"/>
            <a:ext cx="3565524" cy="45305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endParaRPr lang="en-IN" sz="180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>
                <a:latin typeface="+mn-lt"/>
              </a:rPr>
              <a:t>Language :  JAVA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1CA52E1-E884-9B02-00D0-B5EB9798C871}"/>
              </a:ext>
            </a:extLst>
          </p:cNvPr>
          <p:cNvSpPr txBox="1">
            <a:spLocks/>
          </p:cNvSpPr>
          <p:nvPr/>
        </p:nvSpPr>
        <p:spPr>
          <a:xfrm>
            <a:off x="526801" y="4052237"/>
            <a:ext cx="3565524" cy="37137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80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>
                <a:latin typeface="+mn-lt"/>
              </a:rPr>
              <a:t>Framework :  Spring Boot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1082827-BBB7-F9A2-4041-5C28A43E736D}"/>
              </a:ext>
            </a:extLst>
          </p:cNvPr>
          <p:cNvSpPr txBox="1">
            <a:spLocks/>
          </p:cNvSpPr>
          <p:nvPr/>
        </p:nvSpPr>
        <p:spPr>
          <a:xfrm>
            <a:off x="544447" y="4572000"/>
            <a:ext cx="3565524" cy="33127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80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>
                <a:latin typeface="+mn-lt"/>
              </a:rPr>
              <a:t>DATABASE  :  MYSQL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3E99085D-2D3F-52B1-9D3A-610719192375}"/>
              </a:ext>
            </a:extLst>
          </p:cNvPr>
          <p:cNvSpPr txBox="1">
            <a:spLocks/>
          </p:cNvSpPr>
          <p:nvPr/>
        </p:nvSpPr>
        <p:spPr>
          <a:xfrm>
            <a:off x="562093" y="5014762"/>
            <a:ext cx="3565524" cy="33929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endParaRPr lang="en-IN" sz="180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>
                <a:latin typeface="+mn-lt"/>
              </a:rPr>
              <a:t>API Documentation :  SWAGGER</a:t>
            </a:r>
          </a:p>
        </p:txBody>
      </p:sp>
    </p:spTree>
    <p:extLst>
      <p:ext uri="{BB962C8B-B14F-4D97-AF65-F5344CB8AC3E}">
        <p14:creationId xmlns:p14="http://schemas.microsoft.com/office/powerpoint/2010/main" val="2956935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26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252" y="517892"/>
            <a:ext cx="4135683" cy="1194922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637" y="2038581"/>
            <a:ext cx="3684253" cy="3323961"/>
          </a:xfrm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/>
              <a:t>By:  STRIKER’S</a:t>
            </a:r>
          </a:p>
          <a:p>
            <a:pPr>
              <a:lnSpc>
                <a:spcPct val="100000"/>
              </a:lnSpc>
            </a:pPr>
            <a:r>
              <a:rPr lang="en-US" sz="2000" b="1"/>
              <a:t>{</a:t>
            </a:r>
            <a:endParaRPr lang="en-US" sz="2000" b="1">
              <a:solidFill>
                <a:srgbClr val="FFFFFF">
                  <a:alpha val="60000"/>
                </a:srgb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/>
              <a:t>UTTAM MEWADA</a:t>
            </a:r>
            <a:endParaRPr lang="en-US" sz="2000">
              <a:solidFill>
                <a:srgbClr val="FFFFFF">
                  <a:alpha val="60000"/>
                </a:srgb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/>
              <a:t>UJJWAL SRIVASTAVA</a:t>
            </a:r>
            <a:endParaRPr lang="en-US" sz="2000">
              <a:solidFill>
                <a:srgbClr val="FFFFFF">
                  <a:alpha val="60000"/>
                </a:srgb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/>
              <a:t>ATISHAY JAIN</a:t>
            </a:r>
            <a:endParaRPr lang="en-US" sz="2000">
              <a:solidFill>
                <a:srgbClr val="FFFFFF">
                  <a:alpha val="60000"/>
                </a:srgb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/>
              <a:t>JUHI KUMARI</a:t>
            </a:r>
            <a:endParaRPr lang="en-US" sz="2000">
              <a:solidFill>
                <a:srgbClr val="FFFFFF">
                  <a:alpha val="60000"/>
                </a:srgb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/>
              <a:t>ABDULLAH KHALID</a:t>
            </a:r>
            <a:endParaRPr lang="en-US" sz="2000">
              <a:solidFill>
                <a:srgbClr val="FFFFFF">
                  <a:alpha val="60000"/>
                </a:srgb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/>
              <a:t>}</a:t>
            </a:r>
            <a:endParaRPr lang="en-US" sz="2000" b="1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/>
          <a:stretch/>
        </p:blipFill>
        <p:spPr>
          <a:xfrm>
            <a:off x="5989942" y="487320"/>
            <a:ext cx="5518844" cy="5518844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37" y="577515"/>
            <a:ext cx="3565524" cy="1536478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62" y="2427050"/>
            <a:ext cx="3565525" cy="3877497"/>
          </a:xfrm>
        </p:spPr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FEATURES</a:t>
            </a:r>
          </a:p>
          <a:p>
            <a:r>
              <a:rPr lang="en-US"/>
              <a:t>MODULES</a:t>
            </a:r>
          </a:p>
          <a:p>
            <a:r>
              <a:rPr lang="en-US"/>
              <a:t>LAYERED ARCHITECTURE</a:t>
            </a:r>
          </a:p>
          <a:p>
            <a:r>
              <a:rPr lang="en-US"/>
              <a:t>TABLES</a:t>
            </a:r>
          </a:p>
          <a:p>
            <a:r>
              <a:rPr lang="en-US"/>
              <a:t>CHARTS</a:t>
            </a:r>
          </a:p>
          <a:p>
            <a:r>
              <a:rPr lang="en-US"/>
              <a:t>TOOLS &amp; TECHNOLOGY</a:t>
            </a:r>
          </a:p>
        </p:txBody>
      </p:sp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26451"/>
            <a:ext cx="3894137" cy="1562959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12192000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64506" y="4235115"/>
            <a:ext cx="6910938" cy="1992429"/>
          </a:xfrm>
          <a:noFill/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The proposed idea is an online solution application for all the mobile users. Mobile garage is a java-based application in which customers can buy or sell their mobile according to their necessity from a single application. In this application customers can put their existing mobiles over or purchase from the existing one moreover there is a feature of repairing the mobile as well. The customers can register the issue as well as check the status of the mobile while repairing process 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409575"/>
            <a:ext cx="3566160" cy="1202523"/>
          </a:xfrm>
        </p:spPr>
        <p:txBody>
          <a:bodyPr>
            <a:normAutofit/>
          </a:bodyPr>
          <a:lstStyle/>
          <a:p>
            <a:r>
              <a:rPr lang="en-US"/>
              <a:t>Features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063" y="2164748"/>
            <a:ext cx="10595192" cy="4248752"/>
          </a:xfrm>
        </p:spPr>
        <p:txBody>
          <a:bodyPr/>
          <a:lstStyle/>
          <a:p>
            <a:pPr marL="342900" marR="0" lvl="0" indent="-342900" algn="just" fontAlgn="base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>
                <a:solidFill>
                  <a:schemeClr val="tx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Admin can view all the registered data, all placed orders as well as delete the customer data with the help of customer id.</a:t>
            </a:r>
            <a:endParaRPr lang="en-US" sz="1800">
              <a:solidFill>
                <a:schemeClr val="tx1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fontAlgn="base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>
                <a:solidFill>
                  <a:schemeClr val="tx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Admin can view and update the issue raised by the customer.</a:t>
            </a:r>
            <a:endParaRPr lang="en-US" sz="1800">
              <a:solidFill>
                <a:schemeClr val="tx1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fontAlgn="base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>
                <a:solidFill>
                  <a:schemeClr val="tx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Admin can view, insert as well as delete all mobile data in the phone data repository.</a:t>
            </a:r>
            <a:endParaRPr lang="en-US" sz="1800">
              <a:solidFill>
                <a:schemeClr val="tx1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fontAlgn="base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>
                <a:solidFill>
                  <a:schemeClr val="tx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Buyer can register him/herself in the customer repository. </a:t>
            </a:r>
            <a:endParaRPr lang="en-US" sz="1800">
              <a:solidFill>
                <a:schemeClr val="tx1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fontAlgn="base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>
                <a:solidFill>
                  <a:schemeClr val="tx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Buyer can view all the mobile data as well as place the orders as many as they want.</a:t>
            </a:r>
            <a:endParaRPr lang="en-US" sz="1800">
              <a:solidFill>
                <a:schemeClr val="tx1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fontAlgn="base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>
                <a:solidFill>
                  <a:schemeClr val="tx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Sellers can put their old phones over for selling as well as check their status using customer id.</a:t>
            </a:r>
            <a:endParaRPr lang="en-US" sz="1800">
              <a:solidFill>
                <a:schemeClr val="tx1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fontAlgn="base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>
                <a:solidFill>
                  <a:schemeClr val="tx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customer can raise an issue as well as check their issue status using the issue id.</a:t>
            </a:r>
            <a:endParaRPr lang="en-US" sz="1800">
              <a:solidFill>
                <a:schemeClr val="tx1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98EEF-65CF-51B7-5C2D-424AA843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2207A-2CC9-54A9-BBBA-4D3705A3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43ABA-07CC-498A-1639-B32C14E7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D2FA8BEA-A23D-F97B-249B-592401B5043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88FEA65-13FE-0CD4-6051-9A2AD2910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765425"/>
          </a:xfrm>
        </p:spPr>
        <p:txBody>
          <a:bodyPr/>
          <a:lstStyle/>
          <a:p>
            <a:r>
              <a:rPr lang="en-IN"/>
              <a:t>Module</a:t>
            </a:r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930BBAD-8969-5372-7094-E93A562C1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4595812" cy="494926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/>
              <a:t>ADMIN MODULE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527BC238-C795-1759-8149-60BC6FBC63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5" t="17585" r="68436" b="6299"/>
          <a:stretch/>
        </p:blipFill>
        <p:spPr>
          <a:xfrm>
            <a:off x="6640165" y="603076"/>
            <a:ext cx="1800040" cy="2659825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FBECDDB4-2EB4-D51C-0DF3-8A6A553951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20" t="33333" r="49967" b="14286"/>
          <a:stretch/>
        </p:blipFill>
        <p:spPr>
          <a:xfrm>
            <a:off x="4466320" y="3870095"/>
            <a:ext cx="1884712" cy="1252766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6EC7EBCA-CA94-DFBE-52F0-8811263553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08" t="26683" r="24453" b="24828"/>
          <a:stretch/>
        </p:blipFill>
        <p:spPr>
          <a:xfrm>
            <a:off x="6639983" y="3871279"/>
            <a:ext cx="1797070" cy="125622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6DF73DA6-A8DC-0A7C-6C05-896A1D124B5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108" t="31507" r="31107" b="17123"/>
          <a:stretch/>
        </p:blipFill>
        <p:spPr>
          <a:xfrm>
            <a:off x="8746067" y="3871280"/>
            <a:ext cx="1794453" cy="1237167"/>
          </a:xfrm>
          <a:prstGeom prst="rect">
            <a:avLst/>
          </a:prstGeom>
        </p:spPr>
      </p:pic>
      <p:sp>
        <p:nvSpPr>
          <p:cNvPr id="13" name="Subtitle 6">
            <a:extLst>
              <a:ext uri="{FF2B5EF4-FFF2-40B4-BE49-F238E27FC236}">
                <a16:creationId xmlns:a16="http://schemas.microsoft.com/office/drawing/2014/main" id="{034D734C-A3EB-26C2-0E9B-4C52E047D0F7}"/>
              </a:ext>
            </a:extLst>
          </p:cNvPr>
          <p:cNvSpPr txBox="1">
            <a:spLocks/>
          </p:cNvSpPr>
          <p:nvPr/>
        </p:nvSpPr>
        <p:spPr>
          <a:xfrm>
            <a:off x="559330" y="5368241"/>
            <a:ext cx="4595812" cy="628276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/>
              <a:t>REPAIR MODULE</a:t>
            </a: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15" name="Subtitle 6">
            <a:extLst>
              <a:ext uri="{FF2B5EF4-FFF2-40B4-BE49-F238E27FC236}">
                <a16:creationId xmlns:a16="http://schemas.microsoft.com/office/drawing/2014/main" id="{EE245BA4-B971-9B01-ACE0-89788BD42428}"/>
              </a:ext>
            </a:extLst>
          </p:cNvPr>
          <p:cNvSpPr txBox="1">
            <a:spLocks/>
          </p:cNvSpPr>
          <p:nvPr/>
        </p:nvSpPr>
        <p:spPr>
          <a:xfrm>
            <a:off x="548748" y="4354356"/>
            <a:ext cx="4595812" cy="101351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/>
              <a:t>BUYER MODULE</a:t>
            </a: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17" name="Subtitle 6">
            <a:extLst>
              <a:ext uri="{FF2B5EF4-FFF2-40B4-BE49-F238E27FC236}">
                <a16:creationId xmlns:a16="http://schemas.microsoft.com/office/drawing/2014/main" id="{E0260E69-DE28-AF9A-FE46-03F63B673F0B}"/>
              </a:ext>
            </a:extLst>
          </p:cNvPr>
          <p:cNvSpPr txBox="1">
            <a:spLocks/>
          </p:cNvSpPr>
          <p:nvPr/>
        </p:nvSpPr>
        <p:spPr>
          <a:xfrm>
            <a:off x="555097" y="4864474"/>
            <a:ext cx="4595812" cy="577476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/>
              <a:buChar char="Ø"/>
            </a:pPr>
            <a:r>
              <a:rPr lang="en-US"/>
              <a:t>SELLER MODULE</a:t>
            </a: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pPr marL="342900" indent="-342900">
              <a:buFont typeface="Wingdings"/>
              <a:buChar char="Ø"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090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251200"/>
          </a:xfr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1231900"/>
            <a:ext cx="4500562" cy="1562959"/>
          </a:xfrm>
        </p:spPr>
        <p:txBody>
          <a:bodyPr/>
          <a:lstStyle/>
          <a:p>
            <a:r>
              <a:rPr lang="en-IN"/>
              <a:t>Layered</a:t>
            </a:r>
            <a:br>
              <a:rPr lang="en-IN"/>
            </a:br>
            <a:r>
              <a:rPr lang="en-IN"/>
              <a:t>Architecture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9900" y="3632200"/>
            <a:ext cx="11013923" cy="2971800"/>
          </a:xfrm>
        </p:spPr>
        <p:txBody>
          <a:bodyPr>
            <a:normAutofit fontScale="85000" lnSpcReduction="20000"/>
          </a:bodyPr>
          <a:lstStyle/>
          <a:p>
            <a:r>
              <a:rPr lang="en-US" sz="2100"/>
              <a:t>Layered architecture patterns are n-tiered patterns where the components are organized in horizontal layers. This is the traditional method for designing most software and is meant to be self-independent. This means that all the components are interconnected but do not depend on each other. . There are four layers in this architecture where each layer has a connection between modularity and component within them. From top to bottom, they are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/>
              <a:t>The presentation layers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/>
              <a:t>The business layers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/>
              <a:t>The persistence layers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/>
              <a:t>The database layers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A9A7-9DB3-E9A6-772F-05DC7875E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960" y="365760"/>
            <a:ext cx="3565524" cy="1521022"/>
          </a:xfrm>
        </p:spPr>
        <p:txBody>
          <a:bodyPr/>
          <a:lstStyle/>
          <a:p>
            <a:r>
              <a:rPr lang="en-US"/>
              <a:t>Table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F7F652D-70E4-3766-A700-F56A9A78487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534" t="2247" r="2714" b="2315"/>
          <a:stretch/>
        </p:blipFill>
        <p:spPr>
          <a:xfrm>
            <a:off x="4937760" y="1047800"/>
            <a:ext cx="5832910" cy="4995130"/>
          </a:xfrm>
        </p:spPr>
      </p:pic>
      <p:graphicFrame>
        <p:nvGraphicFramePr>
          <p:cNvPr id="5" name="Table 13">
            <a:extLst>
              <a:ext uri="{FF2B5EF4-FFF2-40B4-BE49-F238E27FC236}">
                <a16:creationId xmlns:a16="http://schemas.microsoft.com/office/drawing/2014/main" id="{16D37BF0-6598-54BF-89A9-FF468B808E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1018213"/>
              </p:ext>
            </p:extLst>
          </p:nvPr>
        </p:nvGraphicFramePr>
        <p:xfrm>
          <a:off x="904774" y="2242686"/>
          <a:ext cx="2233062" cy="380198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33062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</a:tblGrid>
              <a:tr h="418125">
                <a:tc>
                  <a:txBody>
                    <a:bodyPr/>
                    <a:lstStyle/>
                    <a:p>
                      <a:pPr algn="ctr"/>
                      <a:r>
                        <a:rPr lang="en-IN" err="1"/>
                        <a:t>mobile_garage</a:t>
                      </a:r>
                      <a:endParaRPr 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563976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563976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</a:rPr>
                        <a:t>old_phone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563976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</a:rPr>
                        <a:t>phone_data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  <a:tr h="563976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</a:rPr>
                        <a:t>product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131569"/>
                  </a:ext>
                </a:extLst>
              </a:tr>
              <a:tr h="563976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</a:rPr>
                        <a:t>registration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526213"/>
                  </a:ext>
                </a:extLst>
              </a:tr>
              <a:tr h="563976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</a:rPr>
                        <a:t>repair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112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30024"/>
            <a:ext cx="11091600" cy="682759"/>
          </a:xfrm>
        </p:spPr>
        <p:txBody>
          <a:bodyPr/>
          <a:lstStyle/>
          <a:p>
            <a:r>
              <a:rPr lang="en-US"/>
              <a:t>Chart (DFD)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3A221E3-E578-7C0F-439F-DB63E4B7F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405" t="24045" r="10708" b="14389"/>
          <a:stretch/>
        </p:blipFill>
        <p:spPr>
          <a:xfrm>
            <a:off x="850327" y="1422400"/>
            <a:ext cx="10413017" cy="4670393"/>
          </a:xfr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A5AE-A989-D197-E550-631467D7D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653883"/>
          </a:xfrm>
        </p:spPr>
        <p:txBody>
          <a:bodyPr/>
          <a:lstStyle/>
          <a:p>
            <a:r>
              <a:rPr lang="en-IN"/>
              <a:t>Chart (Use Case)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A7A3E-6005-60F0-3C86-8E120313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E466AD-B32D-6790-1DAA-AAC617476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772" t="31509" r="24295" b="16889"/>
          <a:stretch/>
        </p:blipFill>
        <p:spPr bwMode="auto">
          <a:xfrm>
            <a:off x="1915427" y="1463674"/>
            <a:ext cx="8306602" cy="48923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96678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Application>Microsoft Office PowerPoint</Application>
  <PresentationFormat>Widescreen</PresentationFormat>
  <Slides>11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3DFloatVTI</vt:lpstr>
      <vt:lpstr>MOBILE GARAGE</vt:lpstr>
      <vt:lpstr>Agenda</vt:lpstr>
      <vt:lpstr>Introduction</vt:lpstr>
      <vt:lpstr>Features</vt:lpstr>
      <vt:lpstr>Module</vt:lpstr>
      <vt:lpstr>Layered Architecture</vt:lpstr>
      <vt:lpstr>Table</vt:lpstr>
      <vt:lpstr>Chart (DFD)</vt:lpstr>
      <vt:lpstr>Chart (Use Case)</vt:lpstr>
      <vt:lpstr>Tools &amp; Technology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GARAGE</dc:title>
  <dc:creator>Abdullah Khalid</dc:creator>
  <cp:revision>1</cp:revision>
  <dcterms:created xsi:type="dcterms:W3CDTF">2022-09-19T18:19:21Z</dcterms:created>
  <dcterms:modified xsi:type="dcterms:W3CDTF">2022-09-20T15:23:35Z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