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5" r:id="rId1"/>
  </p:sldMasterIdLst>
  <p:sldIdLst>
    <p:sldId id="256" r:id="rId2"/>
    <p:sldId id="258" r:id="rId3"/>
    <p:sldId id="259" r:id="rId4"/>
    <p:sldId id="360" r:id="rId5"/>
    <p:sldId id="392" r:id="rId6"/>
    <p:sldId id="393" r:id="rId7"/>
    <p:sldId id="394" r:id="rId8"/>
    <p:sldId id="308" r:id="rId9"/>
    <p:sldId id="372" r:id="rId10"/>
    <p:sldId id="361" r:id="rId11"/>
    <p:sldId id="395" r:id="rId12"/>
    <p:sldId id="396" r:id="rId13"/>
    <p:sldId id="363" r:id="rId14"/>
    <p:sldId id="397" r:id="rId15"/>
    <p:sldId id="398" r:id="rId16"/>
    <p:sldId id="399" r:id="rId17"/>
    <p:sldId id="400" r:id="rId18"/>
    <p:sldId id="402" r:id="rId19"/>
    <p:sldId id="403" r:id="rId20"/>
    <p:sldId id="404" r:id="rId21"/>
    <p:sldId id="405" r:id="rId22"/>
    <p:sldId id="401" r:id="rId23"/>
    <p:sldId id="406" r:id="rId24"/>
    <p:sldId id="407" r:id="rId25"/>
    <p:sldId id="408" r:id="rId26"/>
    <p:sldId id="410" r:id="rId27"/>
    <p:sldId id="409" r:id="rId28"/>
    <p:sldId id="411" r:id="rId29"/>
    <p:sldId id="366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32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9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6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0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6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1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47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69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8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7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9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05F2BD-1DF2-4616-87F3-275353B3DB6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84" r:id="rId9"/>
    <p:sldLayoutId id="2147484385" r:id="rId10"/>
    <p:sldLayoutId id="2147484386" r:id="rId11"/>
    <p:sldLayoutId id="2147484387" r:id="rId12"/>
    <p:sldLayoutId id="2147484388" r:id="rId13"/>
    <p:sldLayoutId id="2147484389" r:id="rId14"/>
    <p:sldLayoutId id="2147484390" r:id="rId15"/>
    <p:sldLayoutId id="2147484391" r:id="rId16"/>
    <p:sldLayoutId id="21474843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E0C1-E64E-4C7D-AC4B-FC8E9D23B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686" y="393570"/>
            <a:ext cx="11371724" cy="38767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DESIGN AND IMPLEMENTATION OF A MOBILE-BASED ARCHIVAL AND RETRIEVAL OF MISSING OBJECTS APPLICATION USING IMAGE MATCHING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2B778-455E-4C9A-924A-C6DE0B23D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307" y="3645817"/>
            <a:ext cx="8637072" cy="85076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600" dirty="0"/>
              <a:t> task 6: database design and implementation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23B2C-F634-4397-9599-A6DD354AADD7}"/>
              </a:ext>
            </a:extLst>
          </p:cNvPr>
          <p:cNvSpPr txBox="1">
            <a:spLocks/>
          </p:cNvSpPr>
          <p:nvPr/>
        </p:nvSpPr>
        <p:spPr>
          <a:xfrm>
            <a:off x="5347043" y="4995422"/>
            <a:ext cx="1845608" cy="622954"/>
          </a:xfrm>
          <a:prstGeom prst="rect">
            <a:avLst/>
          </a:prstGeom>
        </p:spPr>
        <p:txBody>
          <a:bodyPr vert="horz" lIns="91440" tIns="91440" rIns="91440" bIns="9144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Group one</a:t>
            </a:r>
          </a:p>
        </p:txBody>
      </p:sp>
    </p:spTree>
    <p:extLst>
      <p:ext uri="{BB962C8B-B14F-4D97-AF65-F5344CB8AC3E}">
        <p14:creationId xmlns:p14="http://schemas.microsoft.com/office/powerpoint/2010/main" val="221295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2. Logical design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431097" y="2626379"/>
            <a:ext cx="10218974" cy="282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Analyzing Entities and relationships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endParaRPr lang="en-US" sz="2800" dirty="0">
              <a:solidFill>
                <a:prstClr val="black"/>
              </a:solidFill>
              <a:latin typeface="Gill Sans MT" panose="020B0502020104020203"/>
            </a:endParaRPr>
          </a:p>
          <a:p>
            <a:pPr lvl="1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 startAt="2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 Normalization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3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CEB-9CB5-48C5-AA8E-88C1969B2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218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4800" dirty="0"/>
              <a:t>II.     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AD7F2D6-8C15-4E5E-B06D-9C84265A5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3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6" y="1866506"/>
            <a:ext cx="5872898" cy="2941164"/>
          </a:xfrm>
        </p:spPr>
        <p:txBody>
          <a:bodyPr>
            <a:no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en-US" sz="3600" dirty="0"/>
              <a:t> methodology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759389" y="2250141"/>
            <a:ext cx="5755341" cy="3831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Choice of technologies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Setting up environments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Code implementation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Testing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Security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endParaRPr lang="en-US" sz="32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8040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Choice of technologies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793198" y="2911935"/>
            <a:ext cx="8072896" cy="182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 Mongo DB  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Firebase storage (image storage) 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3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Setting up environment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766304" y="2427841"/>
            <a:ext cx="8072896" cy="440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 Mongo DB   </a:t>
            </a:r>
          </a:p>
          <a:p>
            <a:pPr marL="1943100" lvl="3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Create account </a:t>
            </a:r>
          </a:p>
          <a:p>
            <a:pPr marL="1943100" lvl="3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Access dashboard </a:t>
            </a:r>
          </a:p>
          <a:p>
            <a:pPr marL="1943100" lvl="3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Create cluster, database, collection</a:t>
            </a:r>
          </a:p>
          <a:p>
            <a:pPr marL="1943100" lvl="3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Get connection string</a:t>
            </a:r>
          </a:p>
          <a:p>
            <a:pPr marL="1943100" lvl="3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Use String in code </a:t>
            </a: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			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9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Dashboard: clusters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89522-B1DE-40C4-996A-86F5E5A45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75" y="1034078"/>
            <a:ext cx="8210513" cy="530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3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Dashboard: clusters &gt; database &gt; collections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65B4A-FEB1-436A-907E-F65B6F4A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38" y="1348963"/>
            <a:ext cx="10539974" cy="52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9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Code: connection string and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8367A-6985-4A63-8A65-56792BF0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9" y="799789"/>
            <a:ext cx="7285448" cy="1775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F63B47-08A1-48A1-8117-01FEA318E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9" y="2655740"/>
            <a:ext cx="7277688" cy="2109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D67A0-785C-48AB-ABEF-1ACC00B50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9" y="4845505"/>
            <a:ext cx="7285448" cy="194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6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Setting up environment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685621" y="2149935"/>
            <a:ext cx="5885508" cy="5073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 Firebase   </a:t>
            </a:r>
          </a:p>
          <a:p>
            <a:pPr marL="1943100" lvl="3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Create account </a:t>
            </a:r>
          </a:p>
          <a:p>
            <a:pPr marL="1943100" lvl="3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Access console</a:t>
            </a:r>
          </a:p>
          <a:p>
            <a:pPr marL="1943100" lvl="3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Create project</a:t>
            </a:r>
          </a:p>
          <a:p>
            <a:pPr marL="1943100" lvl="3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Choose storage service </a:t>
            </a:r>
          </a:p>
          <a:p>
            <a:pPr marL="1943100" lvl="3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Get the config snippet </a:t>
            </a: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		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14A4E-7765-47F2-A554-7933B30B572F}"/>
              </a:ext>
            </a:extLst>
          </p:cNvPr>
          <p:cNvSpPr txBox="1"/>
          <p:nvPr/>
        </p:nvSpPr>
        <p:spPr>
          <a:xfrm>
            <a:off x="5934957" y="2149935"/>
            <a:ext cx="5885508" cy="3137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defRPr/>
            </a:pPr>
            <a:endParaRPr lang="en-US" sz="3600" dirty="0">
              <a:solidFill>
                <a:prstClr val="black"/>
              </a:solidFill>
              <a:latin typeface="Gill Sans MT" panose="020B0502020104020203"/>
            </a:endParaRPr>
          </a:p>
          <a:p>
            <a:pPr marL="1943100" lvl="3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Use snippet code </a:t>
            </a:r>
          </a:p>
          <a:p>
            <a:pPr marL="1943100" lvl="3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Install dependencies </a:t>
            </a: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		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42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Console: create new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7FC4E-0173-4CED-8A78-95FAA61CE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76" y="1239855"/>
            <a:ext cx="10407848" cy="46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6F1A-0693-462D-9710-7326258FAA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6172" y="238878"/>
            <a:ext cx="8253413" cy="4921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6C96-F28C-4F08-A421-2FCBC6D1B8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2742" y="1070810"/>
            <a:ext cx="9820275" cy="5056187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600" dirty="0"/>
              <a:t>    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/>
              <a:t>    DATABASE DESING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/>
              <a:t>    IMPLEMENTATION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/>
              <a:t>    CONCLUSION</a:t>
            </a:r>
            <a:endParaRPr lang="en-US" sz="24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5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 snippet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6CF5C-A821-468A-831C-691575836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90" y="1044388"/>
            <a:ext cx="8779420" cy="47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10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 snippet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BD818-8960-4D42-9DE1-49B832B9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48" y="909715"/>
            <a:ext cx="8289026" cy="50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11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Code Implementation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766304" y="2427841"/>
            <a:ext cx="8072896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 Project Organization 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 Models 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Controllers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Routes 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sz="3600" dirty="0" err="1">
                <a:solidFill>
                  <a:prstClr val="black"/>
                </a:solidFill>
                <a:latin typeface="Gill Sans MT" panose="020B0502020104020203"/>
              </a:rPr>
              <a:t>Api</a:t>
            </a: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 Exposure 		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37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A7C2-2692-4E49-961E-E2AD0B7B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226" y="1013236"/>
            <a:ext cx="4467786" cy="53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11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Model: user model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A3B26-FC4E-4234-AF86-118F2656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29" y="725737"/>
            <a:ext cx="5354601" cy="6014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36E495-909E-453E-80BA-4DF1B343A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79" y="725737"/>
            <a:ext cx="4023360" cy="655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AF028-A259-4B47-B84C-973B2770D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779" y="2709359"/>
            <a:ext cx="4392228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68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Controller: create Item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2C2B56-E2C1-4BB4-B32C-812F890A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07" y="725737"/>
            <a:ext cx="9880528" cy="59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61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Controller: update user profile: function exports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D6A26-7340-40C7-88C7-FA9822783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907041"/>
            <a:ext cx="9683127" cy="36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47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34953-0BB0-430B-A3A6-EC758B7EF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3" y="1303599"/>
            <a:ext cx="10621331" cy="4250802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7832A53F-E578-437B-89F5-86F0839D2AF1}"/>
              </a:ext>
            </a:extLst>
          </p:cNvPr>
          <p:cNvSpPr txBox="1">
            <a:spLocks/>
          </p:cNvSpPr>
          <p:nvPr/>
        </p:nvSpPr>
        <p:spPr>
          <a:xfrm>
            <a:off x="769473" y="4474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Routes: user routes </a:t>
            </a:r>
          </a:p>
        </p:txBody>
      </p:sp>
    </p:spTree>
    <p:extLst>
      <p:ext uri="{BB962C8B-B14F-4D97-AF65-F5344CB8AC3E}">
        <p14:creationId xmlns:p14="http://schemas.microsoft.com/office/powerpoint/2010/main" val="4120562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832A53F-E578-437B-89F5-86F0839D2AF1}"/>
              </a:ext>
            </a:extLst>
          </p:cNvPr>
          <p:cNvSpPr txBox="1">
            <a:spLocks/>
          </p:cNvSpPr>
          <p:nvPr/>
        </p:nvSpPr>
        <p:spPr>
          <a:xfrm>
            <a:off x="769473" y="4474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Routes: user routes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E8F49-42A8-41E1-8038-9BA5035B0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878137"/>
            <a:ext cx="7176247" cy="57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66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Testing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685620" y="2281323"/>
            <a:ext cx="10498673" cy="2620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Mongo DB:  Postman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Firebase :  Expo-Go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1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CEB-9CB5-48C5-AA8E-88C1969B2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218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4800" dirty="0"/>
              <a:t>I.      INTRODUCTION</a:t>
            </a:r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E4A2221A-77A0-48FF-9D73-C031CFDDD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8675" y="3495335"/>
            <a:ext cx="7633339" cy="86142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 OVERVIEW </a:t>
            </a:r>
          </a:p>
        </p:txBody>
      </p:sp>
    </p:spTree>
    <p:extLst>
      <p:ext uri="{BB962C8B-B14F-4D97-AF65-F5344CB8AC3E}">
        <p14:creationId xmlns:p14="http://schemas.microsoft.com/office/powerpoint/2010/main" val="2909020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832A53F-E578-437B-89F5-86F0839D2AF1}"/>
              </a:ext>
            </a:extLst>
          </p:cNvPr>
          <p:cNvSpPr txBox="1">
            <a:spLocks/>
          </p:cNvSpPr>
          <p:nvPr/>
        </p:nvSpPr>
        <p:spPr>
          <a:xfrm>
            <a:off x="769473" y="4474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Postman: Signup user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C48EF-FD62-4DF2-AA1E-2A28B954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87" y="942648"/>
            <a:ext cx="9229166" cy="56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39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832A53F-E578-437B-89F5-86F0839D2AF1}"/>
              </a:ext>
            </a:extLst>
          </p:cNvPr>
          <p:cNvSpPr txBox="1">
            <a:spLocks/>
          </p:cNvSpPr>
          <p:nvPr/>
        </p:nvSpPr>
        <p:spPr>
          <a:xfrm>
            <a:off x="769473" y="4474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Postman: create Item Post (reporting an item)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C941C-611C-4049-ACB1-B4286C3B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94" y="890426"/>
            <a:ext cx="9040531" cy="56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07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832A53F-E578-437B-89F5-86F0839D2AF1}"/>
              </a:ext>
            </a:extLst>
          </p:cNvPr>
          <p:cNvSpPr txBox="1">
            <a:spLocks/>
          </p:cNvSpPr>
          <p:nvPr/>
        </p:nvSpPr>
        <p:spPr>
          <a:xfrm>
            <a:off x="769473" y="4474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Confirming MongoDB atlas for tested records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840F6-EAD3-4971-9D17-3F0E0311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73" y="1308847"/>
            <a:ext cx="10006103" cy="49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25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832A53F-E578-437B-89F5-86F0839D2AF1}"/>
              </a:ext>
            </a:extLst>
          </p:cNvPr>
          <p:cNvSpPr txBox="1">
            <a:spLocks/>
          </p:cNvSpPr>
          <p:nvPr/>
        </p:nvSpPr>
        <p:spPr>
          <a:xfrm>
            <a:off x="769473" y="4474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Firebase Test code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DFC89-F114-4BC7-94AA-EF493CB78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31" y="1004745"/>
            <a:ext cx="5635904" cy="5602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C6C03B-AB1A-4A9B-AA59-E92AFDD37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93" y="2236029"/>
            <a:ext cx="5024813" cy="23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03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832A53F-E578-437B-89F5-86F0839D2AF1}"/>
              </a:ext>
            </a:extLst>
          </p:cNvPr>
          <p:cNvSpPr txBox="1">
            <a:spLocks/>
          </p:cNvSpPr>
          <p:nvPr/>
        </p:nvSpPr>
        <p:spPr>
          <a:xfrm>
            <a:off x="312273" y="125398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Interface and process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EDE548-541C-4332-85A2-6DF791F682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053" y="691790"/>
            <a:ext cx="2744664" cy="6099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05D9BA-0F0F-45B7-915D-9C365AC815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902" y="684398"/>
            <a:ext cx="2744664" cy="611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399D24-5E5B-405F-AF24-9C6B1D5030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903" y="684397"/>
            <a:ext cx="2744664" cy="6115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0166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832A53F-E578-437B-89F5-86F0839D2AF1}"/>
              </a:ext>
            </a:extLst>
          </p:cNvPr>
          <p:cNvSpPr txBox="1">
            <a:spLocks/>
          </p:cNvSpPr>
          <p:nvPr/>
        </p:nvSpPr>
        <p:spPr>
          <a:xfrm>
            <a:off x="312273" y="125398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Confirming saved records on firebase storage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CB4A6-55D3-4421-91DB-D56204EEA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3" y="1785526"/>
            <a:ext cx="10820280" cy="38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79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Security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685620" y="2281323"/>
            <a:ext cx="10498673" cy="182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 Middleware Interception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37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832A53F-E578-437B-89F5-86F0839D2AF1}"/>
              </a:ext>
            </a:extLst>
          </p:cNvPr>
          <p:cNvSpPr txBox="1">
            <a:spLocks/>
          </p:cNvSpPr>
          <p:nvPr/>
        </p:nvSpPr>
        <p:spPr>
          <a:xfrm>
            <a:off x="312273" y="125398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Securing endpoints using middleware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DAE56-7425-4571-AB2D-EB942CC6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8" y="855401"/>
            <a:ext cx="5983941" cy="4351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FB769E-15AE-4EDF-BE0D-C8306BC11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044" y="855401"/>
            <a:ext cx="4635236" cy="48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50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08581C-DEFD-4F31-9C50-6FB47D978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Iv . Conclusion</a:t>
            </a:r>
          </a:p>
        </p:txBody>
      </p:sp>
    </p:spTree>
    <p:extLst>
      <p:ext uri="{BB962C8B-B14F-4D97-AF65-F5344CB8AC3E}">
        <p14:creationId xmlns:p14="http://schemas.microsoft.com/office/powerpoint/2010/main" val="8836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6" y="1866506"/>
            <a:ext cx="5872898" cy="2941164"/>
          </a:xfrm>
        </p:spPr>
        <p:txBody>
          <a:bodyPr>
            <a:no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en-US" sz="3600" dirty="0"/>
              <a:t> Factors considered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436659" y="1550894"/>
            <a:ext cx="5755341" cy="3831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Functional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Non Functional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53099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Functional Considerations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431097" y="2626379"/>
            <a:ext cx="5941422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User Registration and authentication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Image upload and capture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Image matching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Notifications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96213-1E50-4827-9B92-A318989D8D92}"/>
              </a:ext>
            </a:extLst>
          </p:cNvPr>
          <p:cNvSpPr txBox="1"/>
          <p:nvPr/>
        </p:nvSpPr>
        <p:spPr>
          <a:xfrm>
            <a:off x="6096000" y="2626379"/>
            <a:ext cx="6686141" cy="2048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 startAt="5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Item search and retrieval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5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Data management and    manipulation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5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Non Functional Considerations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431097" y="2626379"/>
            <a:ext cx="5941422" cy="282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Scalability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Security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Availability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Maintainability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96213-1E50-4827-9B92-A318989D8D92}"/>
              </a:ext>
            </a:extLst>
          </p:cNvPr>
          <p:cNvSpPr txBox="1"/>
          <p:nvPr/>
        </p:nvSpPr>
        <p:spPr>
          <a:xfrm>
            <a:off x="6096000" y="2626379"/>
            <a:ext cx="6686141" cy="153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 startAt="5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Performance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5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Compliance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9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CEB-9CB5-48C5-AA8E-88C1969B2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218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4800" dirty="0"/>
              <a:t>II.      DESIGN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AD7F2D6-8C15-4E5E-B06D-9C84265A5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2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24" y="2158737"/>
            <a:ext cx="4864956" cy="2265403"/>
          </a:xfrm>
        </p:spPr>
        <p:txBody>
          <a:bodyPr>
            <a:noAutofit/>
          </a:bodyPr>
          <a:lstStyle/>
          <a:p>
            <a:pPr marL="742950" indent="-742950" algn="ctr">
              <a:buFont typeface="+mj-lt"/>
              <a:buAutoNum type="arabicPeriod" startAt="2"/>
            </a:pPr>
            <a:r>
              <a:rPr lang="en-US" sz="3600" dirty="0"/>
              <a:t> Database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564196" y="2253004"/>
            <a:ext cx="5794343" cy="356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conceptual design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Logical design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41508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CF6554-8330-4875-9F0D-BEC63906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17" y="943535"/>
            <a:ext cx="9600508" cy="553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itle 4">
            <a:extLst>
              <a:ext uri="{FF2B5EF4-FFF2-40B4-BE49-F238E27FC236}">
                <a16:creationId xmlns:a16="http://schemas.microsoft.com/office/drawing/2014/main" id="{4524078A-F5EF-4C91-AF66-7D37BA0FC113}"/>
              </a:ext>
            </a:extLst>
          </p:cNvPr>
          <p:cNvSpPr txBox="1">
            <a:spLocks/>
          </p:cNvSpPr>
          <p:nvPr/>
        </p:nvSpPr>
        <p:spPr>
          <a:xfrm>
            <a:off x="617073" y="295027"/>
            <a:ext cx="8825658" cy="8614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Conceptual design : Relational shema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41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1426</TotalTime>
  <Words>306</Words>
  <Application>Microsoft Office PowerPoint</Application>
  <PresentationFormat>Widescreen</PresentationFormat>
  <Paragraphs>99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</vt:lpstr>
      <vt:lpstr>Century Gothic</vt:lpstr>
      <vt:lpstr>Gill Sans MT</vt:lpstr>
      <vt:lpstr>Wingdings</vt:lpstr>
      <vt:lpstr>Wingdings 3</vt:lpstr>
      <vt:lpstr>Ion Boardroom</vt:lpstr>
      <vt:lpstr>DESIGN AND IMPLEMENTATION OF A MOBILE-BASED ARCHIVAL AND RETRIEVAL OF MISSING OBJECTS APPLICATION USING IMAGE MATCHING </vt:lpstr>
      <vt:lpstr>OUTLINE </vt:lpstr>
      <vt:lpstr>I.      INTRODUCTION</vt:lpstr>
      <vt:lpstr> Factors considered</vt:lpstr>
      <vt:lpstr>Functional Considerations</vt:lpstr>
      <vt:lpstr>Non Functional Considerations</vt:lpstr>
      <vt:lpstr>II.      DESIGN</vt:lpstr>
      <vt:lpstr> Database design</vt:lpstr>
      <vt:lpstr>PowerPoint Presentation</vt:lpstr>
      <vt:lpstr>2. Logical design</vt:lpstr>
      <vt:lpstr>II.     IMPLEMENTATION</vt:lpstr>
      <vt:lpstr> methodology</vt:lpstr>
      <vt:lpstr>Choice of technologies</vt:lpstr>
      <vt:lpstr>Setting up environment</vt:lpstr>
      <vt:lpstr>PowerPoint Presentation</vt:lpstr>
      <vt:lpstr>PowerPoint Presentation</vt:lpstr>
      <vt:lpstr>PowerPoint Presentation</vt:lpstr>
      <vt:lpstr>Setting up environment</vt:lpstr>
      <vt:lpstr>PowerPoint Presentation</vt:lpstr>
      <vt:lpstr>PowerPoint Presentation</vt:lpstr>
      <vt:lpstr>PowerPoint Presentation</vt:lpstr>
      <vt:lpstr>Code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</vt:lpstr>
      <vt:lpstr>PowerPoint Presentation</vt:lpstr>
      <vt:lpstr>Iv 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 440: INTERNET PROGRAMMING AND MOBILE PROGRAMMING</dc:title>
  <dc:creator>mewoabi dore</dc:creator>
  <cp:lastModifiedBy>mewoabi dore</cp:lastModifiedBy>
  <cp:revision>115</cp:revision>
  <dcterms:created xsi:type="dcterms:W3CDTF">2024-03-31T10:54:04Z</dcterms:created>
  <dcterms:modified xsi:type="dcterms:W3CDTF">2024-06-21T00:03:01Z</dcterms:modified>
</cp:coreProperties>
</file>