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8" r:id="rId3"/>
    <p:sldId id="259" r:id="rId4"/>
    <p:sldId id="261" r:id="rId5"/>
    <p:sldId id="360" r:id="rId6"/>
    <p:sldId id="366" r:id="rId7"/>
    <p:sldId id="361" r:id="rId8"/>
    <p:sldId id="367" r:id="rId9"/>
    <p:sldId id="364" r:id="rId10"/>
    <p:sldId id="368" r:id="rId11"/>
    <p:sldId id="363" r:id="rId12"/>
    <p:sldId id="369" r:id="rId13"/>
    <p:sldId id="362" r:id="rId14"/>
    <p:sldId id="370" r:id="rId15"/>
    <p:sldId id="365" r:id="rId16"/>
    <p:sldId id="371" r:id="rId17"/>
    <p:sldId id="372" r:id="rId18"/>
    <p:sldId id="356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/>
          </a:bodyPr>
          <a:lstStyle/>
          <a:p>
            <a:r>
              <a:rPr lang="en-US" sz="3600" dirty="0"/>
              <a:t> task 3: requirements analysis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22A703-981D-4E75-9216-E0D76745AB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3" y="0"/>
            <a:ext cx="9611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5241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937D0-C7CD-41A6-9D45-B08B638F1B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87" y="150829"/>
            <a:ext cx="8697013" cy="67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6106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755B2-39BB-4E6A-A5A3-30179BED0C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17" y="155487"/>
            <a:ext cx="9243258" cy="6349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570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DEPLOYMENT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6462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EDA6E-A3EF-4DA1-8502-B5F4C7ACD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50" y="259634"/>
            <a:ext cx="9396455" cy="6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246-9FF0-447C-97B3-C2CE69FB9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D88-A032-4BA3-9564-1495AAB29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BC6A8-BED4-49D8-9AEB-7C8C20A0877F}"/>
              </a:ext>
            </a:extLst>
          </p:cNvPr>
          <p:cNvSpPr txBox="1"/>
          <p:nvPr/>
        </p:nvSpPr>
        <p:spPr>
          <a:xfrm>
            <a:off x="2714920" y="2205873"/>
            <a:ext cx="1155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59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91894"/>
              </p:ext>
            </p:extLst>
          </p:nvPr>
        </p:nvGraphicFramePr>
        <p:xfrm>
          <a:off x="2450969" y="806825"/>
          <a:ext cx="7786725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97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93738"/>
            <a:ext cx="9820275" cy="5056187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INTRODUCTION</a:t>
            </a:r>
          </a:p>
          <a:p>
            <a:pPr marL="0" indent="0">
              <a:buNone/>
            </a:pPr>
            <a:endParaRPr lang="en-US" sz="36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SYSTEM DESIGN AND MODELLING:        		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SYSTEM ARCHITECHTURE DESIGN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 CONTEXT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USECASE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SEQUENCE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CLASS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DEPLOYMENT DIAGRAM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I.      INTRODUCTION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4A2221A-77A0-48FF-9D73-C031CFDD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675" y="3495335"/>
            <a:ext cx="7633339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Requirements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F0A6DB-6DD2-44A0-8562-40C52791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57" y="478323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II. SYSTEM MODELLING AND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B2921E-BCBC-4D78-A39C-4D249EF0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357" y="349533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SYSTEM ARHITECTURE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309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084B6-86ED-4DC7-88B9-62904AC111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" y="188536"/>
            <a:ext cx="11085922" cy="6570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1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CONTEXT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10314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FB7016-1E75-416C-B252-4521B361DA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" y="136868"/>
            <a:ext cx="10766281" cy="67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USECASE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29212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1296</TotalTime>
  <Words>103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Gill Sans MT</vt:lpstr>
      <vt:lpstr>Wingdings 3</vt:lpstr>
      <vt:lpstr>Ion Boardroom</vt:lpstr>
      <vt:lpstr>DESIGN AND IMPLEMENTATION OF A MOBILE-BASED ARCHIVAL AND RETRIEVAL OF MISSING OBJECTS APPLICATION USING IMAGE MATCHING </vt:lpstr>
      <vt:lpstr>OUTLINE </vt:lpstr>
      <vt:lpstr>I.      INTRODUCTION</vt:lpstr>
      <vt:lpstr>II. SYSTEM MODELLING AND DESIGN</vt:lpstr>
      <vt:lpstr>SYSTEM ARHITECTURE </vt:lpstr>
      <vt:lpstr>PowerPoint Presentation</vt:lpstr>
      <vt:lpstr>CONTEXT DIAGRAM</vt:lpstr>
      <vt:lpstr>PowerPoint Presentation</vt:lpstr>
      <vt:lpstr>USECASE DIAGRAM</vt:lpstr>
      <vt:lpstr>PowerPoint Presentation</vt:lpstr>
      <vt:lpstr>SEQUENCE DIAGRAM</vt:lpstr>
      <vt:lpstr>PowerPoint Presentation</vt:lpstr>
      <vt:lpstr>CLASS DIAGRAM</vt:lpstr>
      <vt:lpstr>PowerPoint Presentation</vt:lpstr>
      <vt:lpstr>DEPLOYMENT DIAGRAM</vt:lpstr>
      <vt:lpstr>PowerPoint Presentation</vt:lpstr>
      <vt:lpstr>CONCLUSION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111</cp:revision>
  <dcterms:created xsi:type="dcterms:W3CDTF">2024-03-31T10:54:04Z</dcterms:created>
  <dcterms:modified xsi:type="dcterms:W3CDTF">2024-05-27T22:58:25Z</dcterms:modified>
</cp:coreProperties>
</file>