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8" r:id="rId3"/>
    <p:sldId id="259" r:id="rId4"/>
    <p:sldId id="261" r:id="rId5"/>
    <p:sldId id="360" r:id="rId6"/>
    <p:sldId id="262" r:id="rId7"/>
    <p:sldId id="359" r:id="rId8"/>
    <p:sldId id="308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6" r:id="rId18"/>
    <p:sldId id="370" r:id="rId19"/>
    <p:sldId id="371" r:id="rId20"/>
    <p:sldId id="372" r:id="rId21"/>
    <p:sldId id="373" r:id="rId22"/>
    <p:sldId id="374" r:id="rId23"/>
    <p:sldId id="375" r:id="rId24"/>
    <p:sldId id="369" r:id="rId25"/>
    <p:sldId id="378" r:id="rId26"/>
    <p:sldId id="377" r:id="rId27"/>
    <p:sldId id="379" r:id="rId28"/>
    <p:sldId id="381" r:id="rId29"/>
    <p:sldId id="380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21" r:id="rId41"/>
    <p:sldId id="356" r:id="rId42"/>
    <p:sldId id="30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15BDF-0B4B-4965-A087-0444F866F4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289B2-C8C7-4F6E-89BB-805C1AF42184}">
      <dgm:prSet phldrT="[Text]" custT="1"/>
      <dgm:spPr/>
      <dgm:t>
        <a:bodyPr/>
        <a:lstStyle/>
        <a:p>
          <a:r>
            <a:rPr lang="en-US" sz="1200" dirty="0"/>
            <a:t>Name</a:t>
          </a:r>
          <a:r>
            <a:rPr lang="en-US" sz="1100" dirty="0"/>
            <a:t> </a:t>
          </a:r>
        </a:p>
      </dgm:t>
    </dgm:pt>
    <dgm:pt modelId="{FD365737-3C8B-494F-A922-0173EABC55A1}" type="parTrans" cxnId="{31A5535A-9290-4589-998A-5C7986252174}">
      <dgm:prSet/>
      <dgm:spPr/>
      <dgm:t>
        <a:bodyPr/>
        <a:lstStyle/>
        <a:p>
          <a:endParaRPr lang="en-US"/>
        </a:p>
      </dgm:t>
    </dgm:pt>
    <dgm:pt modelId="{3BA40ABD-0B70-43AF-87D9-EB27ED165969}" type="sibTrans" cxnId="{31A5535A-9290-4589-998A-5C7986252174}">
      <dgm:prSet/>
      <dgm:spPr/>
      <dgm:t>
        <a:bodyPr/>
        <a:lstStyle/>
        <a:p>
          <a:endParaRPr lang="en-US"/>
        </a:p>
      </dgm:t>
    </dgm:pt>
    <dgm:pt modelId="{B27C93BC-FA7D-4560-9509-79421307862F}">
      <dgm:prSet phldrT="[Text]" custT="1"/>
      <dgm:spPr/>
      <dgm:t>
        <a:bodyPr/>
        <a:lstStyle/>
        <a:p>
          <a:r>
            <a:rPr lang="en-US" sz="1200" dirty="0"/>
            <a:t>Background</a:t>
          </a:r>
          <a:r>
            <a:rPr lang="en-US" sz="1000" dirty="0"/>
            <a:t> </a:t>
          </a:r>
        </a:p>
      </dgm:t>
    </dgm:pt>
    <dgm:pt modelId="{4DED349A-8A7B-4A5F-A4F4-EE6709950B23}" type="parTrans" cxnId="{3C125879-78E5-4232-8265-06F97F65E8BC}">
      <dgm:prSet/>
      <dgm:spPr/>
      <dgm:t>
        <a:bodyPr/>
        <a:lstStyle/>
        <a:p>
          <a:endParaRPr lang="en-US"/>
        </a:p>
      </dgm:t>
    </dgm:pt>
    <dgm:pt modelId="{04A323AD-E86F-483D-95FD-1A224D965A2B}" type="sibTrans" cxnId="{3C125879-78E5-4232-8265-06F97F65E8BC}">
      <dgm:prSet/>
      <dgm:spPr/>
      <dgm:t>
        <a:bodyPr/>
        <a:lstStyle/>
        <a:p>
          <a:endParaRPr lang="en-US"/>
        </a:p>
      </dgm:t>
    </dgm:pt>
    <dgm:pt modelId="{C8D27F9A-5517-412A-905A-5904CD22C96C}">
      <dgm:prSet phldrT="[Text]" custT="1"/>
      <dgm:spPr/>
      <dgm:t>
        <a:bodyPr/>
        <a:lstStyle/>
        <a:p>
          <a:r>
            <a:rPr lang="en-US" sz="1050" dirty="0"/>
            <a:t>Characteristics </a:t>
          </a:r>
        </a:p>
      </dgm:t>
    </dgm:pt>
    <dgm:pt modelId="{F2B4A39A-63FB-44B8-A74C-EC440F647A88}" type="parTrans" cxnId="{D2B0B190-D697-4A2C-8A62-989E99219146}">
      <dgm:prSet/>
      <dgm:spPr/>
      <dgm:t>
        <a:bodyPr/>
        <a:lstStyle/>
        <a:p>
          <a:endParaRPr lang="en-US"/>
        </a:p>
      </dgm:t>
    </dgm:pt>
    <dgm:pt modelId="{6DB86F03-6013-48EC-9A62-C3B0ABDB636B}" type="sibTrans" cxnId="{D2B0B190-D697-4A2C-8A62-989E99219146}">
      <dgm:prSet/>
      <dgm:spPr/>
      <dgm:t>
        <a:bodyPr/>
        <a:lstStyle/>
        <a:p>
          <a:endParaRPr lang="en-US"/>
        </a:p>
      </dgm:t>
    </dgm:pt>
    <dgm:pt modelId="{718AFFA9-BDB1-412C-BC0C-23570B6F3B69}">
      <dgm:prSet phldrT="[Text]" custT="1"/>
      <dgm:spPr/>
      <dgm:t>
        <a:bodyPr/>
        <a:lstStyle/>
        <a:p>
          <a:r>
            <a:rPr lang="en-US" sz="1200" dirty="0"/>
            <a:t>Motivation</a:t>
          </a:r>
          <a:r>
            <a:rPr lang="en-US" sz="1000" dirty="0"/>
            <a:t> </a:t>
          </a:r>
        </a:p>
      </dgm:t>
    </dgm:pt>
    <dgm:pt modelId="{FC3F3F0F-246F-4EAC-82C7-80E7963EFD91}" type="parTrans" cxnId="{52AEF9D6-55D3-46F0-AFE5-7E701C9F12E3}">
      <dgm:prSet/>
      <dgm:spPr/>
      <dgm:t>
        <a:bodyPr/>
        <a:lstStyle/>
        <a:p>
          <a:endParaRPr lang="en-US"/>
        </a:p>
      </dgm:t>
    </dgm:pt>
    <dgm:pt modelId="{51821FDE-2A3F-4E8B-AD63-FF10E124E2F3}" type="sibTrans" cxnId="{52AEF9D6-55D3-46F0-AFE5-7E701C9F12E3}">
      <dgm:prSet/>
      <dgm:spPr/>
      <dgm:t>
        <a:bodyPr/>
        <a:lstStyle/>
        <a:p>
          <a:endParaRPr lang="en-US"/>
        </a:p>
      </dgm:t>
    </dgm:pt>
    <dgm:pt modelId="{2C2BE4E0-2073-497B-95FD-CCE772B3BD39}">
      <dgm:prSet custT="1"/>
      <dgm:spPr/>
      <dgm:t>
        <a:bodyPr/>
        <a:lstStyle/>
        <a:p>
          <a:r>
            <a:rPr lang="en-US" sz="1600" dirty="0"/>
            <a:t>Sarah </a:t>
          </a:r>
        </a:p>
      </dgm:t>
    </dgm:pt>
    <dgm:pt modelId="{140D238E-3792-4D26-979C-9BD56538EFD6}" type="parTrans" cxnId="{1908E4A8-7DDD-4C9D-9239-673095B67343}">
      <dgm:prSet/>
      <dgm:spPr/>
    </dgm:pt>
    <dgm:pt modelId="{C6C6CF20-45C8-496E-B73D-F8F5818AB587}" type="sibTrans" cxnId="{1908E4A8-7DDD-4C9D-9239-673095B67343}">
      <dgm:prSet/>
      <dgm:spPr/>
    </dgm:pt>
    <dgm:pt modelId="{F5F36BC0-F3D3-495A-BF54-515C0385DEB2}">
      <dgm:prSet custT="1"/>
      <dgm:spPr/>
      <dgm:t>
        <a:bodyPr/>
        <a:lstStyle/>
        <a:p>
          <a:r>
            <a:rPr lang="en-US" sz="1800" dirty="0"/>
            <a:t>35-year-old professional working in a busy corporate environment. She commutes to work daily using public transportation.</a:t>
          </a:r>
        </a:p>
      </dgm:t>
    </dgm:pt>
    <dgm:pt modelId="{B95C82AF-B197-4978-AF94-2031F1B076AF}" type="parTrans" cxnId="{89BC5EE9-AE8E-4B2C-A289-6F5D0A327C21}">
      <dgm:prSet/>
      <dgm:spPr/>
    </dgm:pt>
    <dgm:pt modelId="{080D721F-0A79-499A-B27C-091E3E6289B7}" type="sibTrans" cxnId="{89BC5EE9-AE8E-4B2C-A289-6F5D0A327C21}">
      <dgm:prSet/>
      <dgm:spPr/>
    </dgm:pt>
    <dgm:pt modelId="{F0E56A64-FF8B-41B5-86CD-8C0BE2018982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dirty="0"/>
            <a:t>Sarah is organized but occasionally forgetful, often misplacing her belongings in the rush of her daily routine. She values efficiency and convenience in the tools she uses.</a:t>
          </a:r>
        </a:p>
      </dgm:t>
    </dgm:pt>
    <dgm:pt modelId="{BFD547B4-3173-47FE-A34F-9A07390CC38F}" type="parTrans" cxnId="{A37040CB-DB39-4A06-88A1-F2FD36ED2284}">
      <dgm:prSet/>
      <dgm:spPr/>
    </dgm:pt>
    <dgm:pt modelId="{641AE82C-C82B-4102-B72D-244A2C197A20}" type="sibTrans" cxnId="{A37040CB-DB39-4A06-88A1-F2FD36ED2284}">
      <dgm:prSet/>
      <dgm:spPr/>
    </dgm:pt>
    <dgm:pt modelId="{74B9616D-7F27-4F2A-BB99-83A7CBA5636C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dirty="0"/>
            <a:t>Sarah's primary motivation is to quickly locate misplaced items, such as her wallet or keys, to avoid disruptions to her daily schedule.</a:t>
          </a:r>
        </a:p>
      </dgm:t>
    </dgm:pt>
    <dgm:pt modelId="{D5876960-A1DB-4358-B30B-0BF721825F3F}" type="parTrans" cxnId="{FE9FA33F-045B-4928-BA4E-E6A49CA1D403}">
      <dgm:prSet/>
      <dgm:spPr/>
    </dgm:pt>
    <dgm:pt modelId="{5C82AEF9-17E8-4256-A2D6-935FE03E74D4}" type="sibTrans" cxnId="{FE9FA33F-045B-4928-BA4E-E6A49CA1D403}">
      <dgm:prSet/>
      <dgm:spPr/>
    </dgm:pt>
    <dgm:pt modelId="{3C4E26F6-A3AA-4C56-8468-B936A83B86AD}" type="pres">
      <dgm:prSet presAssocID="{77D15BDF-0B4B-4965-A087-0444F866F44B}" presName="linearFlow" presStyleCnt="0">
        <dgm:presLayoutVars>
          <dgm:dir/>
          <dgm:animLvl val="lvl"/>
          <dgm:resizeHandles val="exact"/>
        </dgm:presLayoutVars>
      </dgm:prSet>
      <dgm:spPr/>
    </dgm:pt>
    <dgm:pt modelId="{D69B1246-AB72-44C9-B0A2-0C7C4054AA43}" type="pres">
      <dgm:prSet presAssocID="{803289B2-C8C7-4F6E-89BB-805C1AF42184}" presName="composite" presStyleCnt="0"/>
      <dgm:spPr/>
    </dgm:pt>
    <dgm:pt modelId="{E51A68F5-01F0-402A-8387-9B49CAB80898}" type="pres">
      <dgm:prSet presAssocID="{803289B2-C8C7-4F6E-89BB-805C1AF4218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8D505EF-8853-4130-AD67-584D05532A92}" type="pres">
      <dgm:prSet presAssocID="{803289B2-C8C7-4F6E-89BB-805C1AF42184}" presName="descendantText" presStyleLbl="alignAcc1" presStyleIdx="0" presStyleCnt="4" custLinFactNeighborX="0" custLinFactNeighborY="3020">
        <dgm:presLayoutVars>
          <dgm:bulletEnabled val="1"/>
        </dgm:presLayoutVars>
      </dgm:prSet>
      <dgm:spPr/>
    </dgm:pt>
    <dgm:pt modelId="{A3DE010F-60FA-4F11-8BC6-499BF14C6B0F}" type="pres">
      <dgm:prSet presAssocID="{3BA40ABD-0B70-43AF-87D9-EB27ED165969}" presName="sp" presStyleCnt="0"/>
      <dgm:spPr/>
    </dgm:pt>
    <dgm:pt modelId="{0D6FBFC2-8C93-412A-BA41-0FB20C0E0A43}" type="pres">
      <dgm:prSet presAssocID="{B27C93BC-FA7D-4560-9509-79421307862F}" presName="composite" presStyleCnt="0"/>
      <dgm:spPr/>
    </dgm:pt>
    <dgm:pt modelId="{C38AF0E1-BA6C-4AE1-A34A-0106D4E6F927}" type="pres">
      <dgm:prSet presAssocID="{B27C93BC-FA7D-4560-9509-79421307862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9069EA4-D2CF-4B0D-81A6-F4B34F872ABB}" type="pres">
      <dgm:prSet presAssocID="{B27C93BC-FA7D-4560-9509-79421307862F}" presName="descendantText" presStyleLbl="alignAcc1" presStyleIdx="1" presStyleCnt="4">
        <dgm:presLayoutVars>
          <dgm:bulletEnabled val="1"/>
        </dgm:presLayoutVars>
      </dgm:prSet>
      <dgm:spPr/>
    </dgm:pt>
    <dgm:pt modelId="{58A08C1B-C641-428F-9471-C2DED323BDCA}" type="pres">
      <dgm:prSet presAssocID="{04A323AD-E86F-483D-95FD-1A224D965A2B}" presName="sp" presStyleCnt="0"/>
      <dgm:spPr/>
    </dgm:pt>
    <dgm:pt modelId="{24E14CF0-B7BF-41A3-A41F-0855C7ED892B}" type="pres">
      <dgm:prSet presAssocID="{C8D27F9A-5517-412A-905A-5904CD22C96C}" presName="composite" presStyleCnt="0"/>
      <dgm:spPr/>
    </dgm:pt>
    <dgm:pt modelId="{81341494-AA61-43AE-842D-EF72E424252E}" type="pres">
      <dgm:prSet presAssocID="{C8D27F9A-5517-412A-905A-5904CD22C96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E2B2238-DDA9-4A58-97E8-42D9A640C5A6}" type="pres">
      <dgm:prSet presAssocID="{C8D27F9A-5517-412A-905A-5904CD22C96C}" presName="descendantText" presStyleLbl="alignAcc1" presStyleIdx="2" presStyleCnt="4">
        <dgm:presLayoutVars>
          <dgm:bulletEnabled val="1"/>
        </dgm:presLayoutVars>
      </dgm:prSet>
      <dgm:spPr/>
    </dgm:pt>
    <dgm:pt modelId="{B40B6D34-EFCC-4EAB-956A-EA0B9A1571DA}" type="pres">
      <dgm:prSet presAssocID="{6DB86F03-6013-48EC-9A62-C3B0ABDB636B}" presName="sp" presStyleCnt="0"/>
      <dgm:spPr/>
    </dgm:pt>
    <dgm:pt modelId="{C486A147-FA3F-4C17-9BA7-228D161FA404}" type="pres">
      <dgm:prSet presAssocID="{718AFFA9-BDB1-412C-BC0C-23570B6F3B69}" presName="composite" presStyleCnt="0"/>
      <dgm:spPr/>
    </dgm:pt>
    <dgm:pt modelId="{0019B11C-E432-4127-9C4A-8A8BB20E611E}" type="pres">
      <dgm:prSet presAssocID="{718AFFA9-BDB1-412C-BC0C-23570B6F3B69}" presName="parentText" presStyleLbl="alignNode1" presStyleIdx="3" presStyleCnt="4" custLinFactNeighborY="622">
        <dgm:presLayoutVars>
          <dgm:chMax val="1"/>
          <dgm:bulletEnabled val="1"/>
        </dgm:presLayoutVars>
      </dgm:prSet>
      <dgm:spPr/>
    </dgm:pt>
    <dgm:pt modelId="{880AA91F-CE8E-45E5-B647-7A915D7B64ED}" type="pres">
      <dgm:prSet presAssocID="{718AFFA9-BDB1-412C-BC0C-23570B6F3B6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A12F913-3147-46CE-9392-B8E8AA0578E2}" type="presOf" srcId="{77D15BDF-0B4B-4965-A087-0444F866F44B}" destId="{3C4E26F6-A3AA-4C56-8468-B936A83B86AD}" srcOrd="0" destOrd="0" presId="urn:microsoft.com/office/officeart/2005/8/layout/chevron2"/>
    <dgm:cxn modelId="{56BECA1C-287B-44D6-A24C-C759E937F04A}" type="presOf" srcId="{B27C93BC-FA7D-4560-9509-79421307862F}" destId="{C38AF0E1-BA6C-4AE1-A34A-0106D4E6F927}" srcOrd="0" destOrd="0" presId="urn:microsoft.com/office/officeart/2005/8/layout/chevron2"/>
    <dgm:cxn modelId="{EC842D29-4E89-4A26-A6E2-A37A872D73DE}" type="presOf" srcId="{718AFFA9-BDB1-412C-BC0C-23570B6F3B69}" destId="{0019B11C-E432-4127-9C4A-8A8BB20E611E}" srcOrd="0" destOrd="0" presId="urn:microsoft.com/office/officeart/2005/8/layout/chevron2"/>
    <dgm:cxn modelId="{FE9FA33F-045B-4928-BA4E-E6A49CA1D403}" srcId="{718AFFA9-BDB1-412C-BC0C-23570B6F3B69}" destId="{74B9616D-7F27-4F2A-BB99-83A7CBA5636C}" srcOrd="0" destOrd="0" parTransId="{D5876960-A1DB-4358-B30B-0BF721825F3F}" sibTransId="{5C82AEF9-17E8-4256-A2D6-935FE03E74D4}"/>
    <dgm:cxn modelId="{F779A056-1530-4944-9DFC-38AD276111BF}" type="presOf" srcId="{2C2BE4E0-2073-497B-95FD-CCE772B3BD39}" destId="{E8D505EF-8853-4130-AD67-584D05532A92}" srcOrd="0" destOrd="0" presId="urn:microsoft.com/office/officeart/2005/8/layout/chevron2"/>
    <dgm:cxn modelId="{3C125879-78E5-4232-8265-06F97F65E8BC}" srcId="{77D15BDF-0B4B-4965-A087-0444F866F44B}" destId="{B27C93BC-FA7D-4560-9509-79421307862F}" srcOrd="1" destOrd="0" parTransId="{4DED349A-8A7B-4A5F-A4F4-EE6709950B23}" sibTransId="{04A323AD-E86F-483D-95FD-1A224D965A2B}"/>
    <dgm:cxn modelId="{31A5535A-9290-4589-998A-5C7986252174}" srcId="{77D15BDF-0B4B-4965-A087-0444F866F44B}" destId="{803289B2-C8C7-4F6E-89BB-805C1AF42184}" srcOrd="0" destOrd="0" parTransId="{FD365737-3C8B-494F-A922-0173EABC55A1}" sibTransId="{3BA40ABD-0B70-43AF-87D9-EB27ED165969}"/>
    <dgm:cxn modelId="{D2B0B190-D697-4A2C-8A62-989E99219146}" srcId="{77D15BDF-0B4B-4965-A087-0444F866F44B}" destId="{C8D27F9A-5517-412A-905A-5904CD22C96C}" srcOrd="2" destOrd="0" parTransId="{F2B4A39A-63FB-44B8-A74C-EC440F647A88}" sibTransId="{6DB86F03-6013-48EC-9A62-C3B0ABDB636B}"/>
    <dgm:cxn modelId="{DA109A9B-2925-496E-9371-8171A8D3ABAB}" type="presOf" srcId="{F0E56A64-FF8B-41B5-86CD-8C0BE2018982}" destId="{DE2B2238-DDA9-4A58-97E8-42D9A640C5A6}" srcOrd="0" destOrd="0" presId="urn:microsoft.com/office/officeart/2005/8/layout/chevron2"/>
    <dgm:cxn modelId="{1908E4A8-7DDD-4C9D-9239-673095B67343}" srcId="{803289B2-C8C7-4F6E-89BB-805C1AF42184}" destId="{2C2BE4E0-2073-497B-95FD-CCE772B3BD39}" srcOrd="0" destOrd="0" parTransId="{140D238E-3792-4D26-979C-9BD56538EFD6}" sibTransId="{C6C6CF20-45C8-496E-B73D-F8F5818AB587}"/>
    <dgm:cxn modelId="{61B273AB-B804-41CC-A059-92824CC24B1C}" type="presOf" srcId="{C8D27F9A-5517-412A-905A-5904CD22C96C}" destId="{81341494-AA61-43AE-842D-EF72E424252E}" srcOrd="0" destOrd="0" presId="urn:microsoft.com/office/officeart/2005/8/layout/chevron2"/>
    <dgm:cxn modelId="{A37040CB-DB39-4A06-88A1-F2FD36ED2284}" srcId="{C8D27F9A-5517-412A-905A-5904CD22C96C}" destId="{F0E56A64-FF8B-41B5-86CD-8C0BE2018982}" srcOrd="0" destOrd="0" parTransId="{BFD547B4-3173-47FE-A34F-9A07390CC38F}" sibTransId="{641AE82C-C82B-4102-B72D-244A2C197A20}"/>
    <dgm:cxn modelId="{52AEF9D6-55D3-46F0-AFE5-7E701C9F12E3}" srcId="{77D15BDF-0B4B-4965-A087-0444F866F44B}" destId="{718AFFA9-BDB1-412C-BC0C-23570B6F3B69}" srcOrd="3" destOrd="0" parTransId="{FC3F3F0F-246F-4EAC-82C7-80E7963EFD91}" sibTransId="{51821FDE-2A3F-4E8B-AD63-FF10E124E2F3}"/>
    <dgm:cxn modelId="{18E1FFE8-3D0E-409D-864E-634AE482CD65}" type="presOf" srcId="{803289B2-C8C7-4F6E-89BB-805C1AF42184}" destId="{E51A68F5-01F0-402A-8387-9B49CAB80898}" srcOrd="0" destOrd="0" presId="urn:microsoft.com/office/officeart/2005/8/layout/chevron2"/>
    <dgm:cxn modelId="{89BC5EE9-AE8E-4B2C-A289-6F5D0A327C21}" srcId="{B27C93BC-FA7D-4560-9509-79421307862F}" destId="{F5F36BC0-F3D3-495A-BF54-515C0385DEB2}" srcOrd="0" destOrd="0" parTransId="{B95C82AF-B197-4978-AF94-2031F1B076AF}" sibTransId="{080D721F-0A79-499A-B27C-091E3E6289B7}"/>
    <dgm:cxn modelId="{F9F7A4EB-DC52-487C-A470-FCD2D52EB469}" type="presOf" srcId="{F5F36BC0-F3D3-495A-BF54-515C0385DEB2}" destId="{89069EA4-D2CF-4B0D-81A6-F4B34F872ABB}" srcOrd="0" destOrd="0" presId="urn:microsoft.com/office/officeart/2005/8/layout/chevron2"/>
    <dgm:cxn modelId="{EB528CF8-2974-42AE-B54B-8016D0B6664C}" type="presOf" srcId="{74B9616D-7F27-4F2A-BB99-83A7CBA5636C}" destId="{880AA91F-CE8E-45E5-B647-7A915D7B64ED}" srcOrd="0" destOrd="0" presId="urn:microsoft.com/office/officeart/2005/8/layout/chevron2"/>
    <dgm:cxn modelId="{EC9451CE-AF0E-4418-AC59-87CE6B6E94C2}" type="presParOf" srcId="{3C4E26F6-A3AA-4C56-8468-B936A83B86AD}" destId="{D69B1246-AB72-44C9-B0A2-0C7C4054AA43}" srcOrd="0" destOrd="0" presId="urn:microsoft.com/office/officeart/2005/8/layout/chevron2"/>
    <dgm:cxn modelId="{22FFBD9E-E0E8-4280-B4B6-F3F5BA955797}" type="presParOf" srcId="{D69B1246-AB72-44C9-B0A2-0C7C4054AA43}" destId="{E51A68F5-01F0-402A-8387-9B49CAB80898}" srcOrd="0" destOrd="0" presId="urn:microsoft.com/office/officeart/2005/8/layout/chevron2"/>
    <dgm:cxn modelId="{77B24A26-8CDD-4225-A6C0-EC093AC48F27}" type="presParOf" srcId="{D69B1246-AB72-44C9-B0A2-0C7C4054AA43}" destId="{E8D505EF-8853-4130-AD67-584D05532A92}" srcOrd="1" destOrd="0" presId="urn:microsoft.com/office/officeart/2005/8/layout/chevron2"/>
    <dgm:cxn modelId="{B1B3CB6A-D18D-4112-9882-2F335E567B04}" type="presParOf" srcId="{3C4E26F6-A3AA-4C56-8468-B936A83B86AD}" destId="{A3DE010F-60FA-4F11-8BC6-499BF14C6B0F}" srcOrd="1" destOrd="0" presId="urn:microsoft.com/office/officeart/2005/8/layout/chevron2"/>
    <dgm:cxn modelId="{2ED2092E-6058-4246-9D41-EFE6628E630C}" type="presParOf" srcId="{3C4E26F6-A3AA-4C56-8468-B936A83B86AD}" destId="{0D6FBFC2-8C93-412A-BA41-0FB20C0E0A43}" srcOrd="2" destOrd="0" presId="urn:microsoft.com/office/officeart/2005/8/layout/chevron2"/>
    <dgm:cxn modelId="{C1C41681-8666-4E2A-B8DC-F4C02FE77C4C}" type="presParOf" srcId="{0D6FBFC2-8C93-412A-BA41-0FB20C0E0A43}" destId="{C38AF0E1-BA6C-4AE1-A34A-0106D4E6F927}" srcOrd="0" destOrd="0" presId="urn:microsoft.com/office/officeart/2005/8/layout/chevron2"/>
    <dgm:cxn modelId="{07C93115-0D49-46FA-894F-B90EBAF4C2AB}" type="presParOf" srcId="{0D6FBFC2-8C93-412A-BA41-0FB20C0E0A43}" destId="{89069EA4-D2CF-4B0D-81A6-F4B34F872ABB}" srcOrd="1" destOrd="0" presId="urn:microsoft.com/office/officeart/2005/8/layout/chevron2"/>
    <dgm:cxn modelId="{0ADEDF60-2078-41C6-A622-1E620883445C}" type="presParOf" srcId="{3C4E26F6-A3AA-4C56-8468-B936A83B86AD}" destId="{58A08C1B-C641-428F-9471-C2DED323BDCA}" srcOrd="3" destOrd="0" presId="urn:microsoft.com/office/officeart/2005/8/layout/chevron2"/>
    <dgm:cxn modelId="{BF911345-9FF1-4EE4-8527-3CBF44FA4B20}" type="presParOf" srcId="{3C4E26F6-A3AA-4C56-8468-B936A83B86AD}" destId="{24E14CF0-B7BF-41A3-A41F-0855C7ED892B}" srcOrd="4" destOrd="0" presId="urn:microsoft.com/office/officeart/2005/8/layout/chevron2"/>
    <dgm:cxn modelId="{E6E7C6FC-2B03-4742-AD98-925FBFAE3D4E}" type="presParOf" srcId="{24E14CF0-B7BF-41A3-A41F-0855C7ED892B}" destId="{81341494-AA61-43AE-842D-EF72E424252E}" srcOrd="0" destOrd="0" presId="urn:microsoft.com/office/officeart/2005/8/layout/chevron2"/>
    <dgm:cxn modelId="{CC942E7C-BFEE-42CC-80AB-9AFEE594AEC6}" type="presParOf" srcId="{24E14CF0-B7BF-41A3-A41F-0855C7ED892B}" destId="{DE2B2238-DDA9-4A58-97E8-42D9A640C5A6}" srcOrd="1" destOrd="0" presId="urn:microsoft.com/office/officeart/2005/8/layout/chevron2"/>
    <dgm:cxn modelId="{801BE61D-8A1C-45D2-935C-CEBBD6637556}" type="presParOf" srcId="{3C4E26F6-A3AA-4C56-8468-B936A83B86AD}" destId="{B40B6D34-EFCC-4EAB-956A-EA0B9A1571DA}" srcOrd="5" destOrd="0" presId="urn:microsoft.com/office/officeart/2005/8/layout/chevron2"/>
    <dgm:cxn modelId="{2A139F63-2D86-4924-910E-63B75E33A4E4}" type="presParOf" srcId="{3C4E26F6-A3AA-4C56-8468-B936A83B86AD}" destId="{C486A147-FA3F-4C17-9BA7-228D161FA404}" srcOrd="6" destOrd="0" presId="urn:microsoft.com/office/officeart/2005/8/layout/chevron2"/>
    <dgm:cxn modelId="{AD54C1CD-759E-4B5A-A5E9-1B76349F0659}" type="presParOf" srcId="{C486A147-FA3F-4C17-9BA7-228D161FA404}" destId="{0019B11C-E432-4127-9C4A-8A8BB20E611E}" srcOrd="0" destOrd="0" presId="urn:microsoft.com/office/officeart/2005/8/layout/chevron2"/>
    <dgm:cxn modelId="{12E5BFC1-2C56-40E1-9F79-D7526FF843C7}" type="presParOf" srcId="{C486A147-FA3F-4C17-9BA7-228D161FA404}" destId="{880AA91F-CE8E-45E5-B647-7A915D7B64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15BDF-0B4B-4965-A087-0444F866F44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289B2-C8C7-4F6E-89BB-805C1AF42184}">
      <dgm:prSet phldrT="[Text]" custT="1"/>
      <dgm:spPr/>
      <dgm:t>
        <a:bodyPr/>
        <a:lstStyle/>
        <a:p>
          <a:r>
            <a:rPr lang="en-US" sz="1400" dirty="0"/>
            <a:t>Sarah opens the application on her smartphone.</a:t>
          </a:r>
          <a:endParaRPr lang="en-US" sz="1100" dirty="0"/>
        </a:p>
      </dgm:t>
    </dgm:pt>
    <dgm:pt modelId="{FD365737-3C8B-494F-A922-0173EABC55A1}" type="parTrans" cxnId="{31A5535A-9290-4589-998A-5C7986252174}">
      <dgm:prSet/>
      <dgm:spPr/>
      <dgm:t>
        <a:bodyPr/>
        <a:lstStyle/>
        <a:p>
          <a:endParaRPr lang="en-US"/>
        </a:p>
      </dgm:t>
    </dgm:pt>
    <dgm:pt modelId="{3BA40ABD-0B70-43AF-87D9-EB27ED165969}" type="sibTrans" cxnId="{31A5535A-9290-4589-998A-5C7986252174}">
      <dgm:prSet/>
      <dgm:spPr/>
      <dgm:t>
        <a:bodyPr/>
        <a:lstStyle/>
        <a:p>
          <a:endParaRPr lang="en-US"/>
        </a:p>
      </dgm:t>
    </dgm:pt>
    <dgm:pt modelId="{B27C93BC-FA7D-4560-9509-79421307862F}">
      <dgm:prSet phldrT="[Text]" custT="1"/>
      <dgm:spPr/>
      <dgm:t>
        <a:bodyPr/>
        <a:lstStyle/>
        <a:p>
          <a:r>
            <a:rPr lang="en-US" sz="1400" dirty="0"/>
            <a:t>She selects the "Report Lost Item" option </a:t>
          </a:r>
          <a:endParaRPr lang="en-US" sz="1000" dirty="0"/>
        </a:p>
      </dgm:t>
    </dgm:pt>
    <dgm:pt modelId="{4DED349A-8A7B-4A5F-A4F4-EE6709950B23}" type="parTrans" cxnId="{3C125879-78E5-4232-8265-06F97F65E8BC}">
      <dgm:prSet/>
      <dgm:spPr/>
      <dgm:t>
        <a:bodyPr/>
        <a:lstStyle/>
        <a:p>
          <a:endParaRPr lang="en-US"/>
        </a:p>
      </dgm:t>
    </dgm:pt>
    <dgm:pt modelId="{04A323AD-E86F-483D-95FD-1A224D965A2B}" type="sibTrans" cxnId="{3C125879-78E5-4232-8265-06F97F65E8BC}">
      <dgm:prSet/>
      <dgm:spPr/>
      <dgm:t>
        <a:bodyPr/>
        <a:lstStyle/>
        <a:p>
          <a:endParaRPr lang="en-US"/>
        </a:p>
      </dgm:t>
    </dgm:pt>
    <dgm:pt modelId="{C8D27F9A-5517-412A-905A-5904CD22C96C}">
      <dgm:prSet phldrT="[Text]" custT="1"/>
      <dgm:spPr/>
      <dgm:t>
        <a:bodyPr/>
        <a:lstStyle/>
        <a:p>
          <a:r>
            <a:rPr lang="en-US" sz="1050" dirty="0"/>
            <a:t> </a:t>
          </a:r>
          <a:r>
            <a:rPr lang="en-US" sz="1400" dirty="0"/>
            <a:t>Sarah describes the lost item (wallet) and provides any relevant details.</a:t>
          </a:r>
        </a:p>
      </dgm:t>
    </dgm:pt>
    <dgm:pt modelId="{F2B4A39A-63FB-44B8-A74C-EC440F647A88}" type="parTrans" cxnId="{D2B0B190-D697-4A2C-8A62-989E99219146}">
      <dgm:prSet/>
      <dgm:spPr/>
      <dgm:t>
        <a:bodyPr/>
        <a:lstStyle/>
        <a:p>
          <a:endParaRPr lang="en-US"/>
        </a:p>
      </dgm:t>
    </dgm:pt>
    <dgm:pt modelId="{6DB86F03-6013-48EC-9A62-C3B0ABDB636B}" type="sibTrans" cxnId="{D2B0B190-D697-4A2C-8A62-989E99219146}">
      <dgm:prSet/>
      <dgm:spPr/>
      <dgm:t>
        <a:bodyPr/>
        <a:lstStyle/>
        <a:p>
          <a:endParaRPr lang="en-US"/>
        </a:p>
      </dgm:t>
    </dgm:pt>
    <dgm:pt modelId="{718AFFA9-BDB1-412C-BC0C-23570B6F3B69}">
      <dgm:prSet phldrT="[Text]" custT="1"/>
      <dgm:spPr/>
      <dgm:t>
        <a:bodyPr/>
        <a:lstStyle/>
        <a:p>
          <a:r>
            <a:rPr lang="en-US" sz="1200" dirty="0"/>
            <a:t> </a:t>
          </a:r>
          <a:r>
            <a:rPr lang="en-US" sz="1400" dirty="0"/>
            <a:t>Sarah submits the report and receives a confirmation message.</a:t>
          </a:r>
        </a:p>
      </dgm:t>
    </dgm:pt>
    <dgm:pt modelId="{FC3F3F0F-246F-4EAC-82C7-80E7963EFD91}" type="parTrans" cxnId="{52AEF9D6-55D3-46F0-AFE5-7E701C9F12E3}">
      <dgm:prSet/>
      <dgm:spPr/>
      <dgm:t>
        <a:bodyPr/>
        <a:lstStyle/>
        <a:p>
          <a:endParaRPr lang="en-US"/>
        </a:p>
      </dgm:t>
    </dgm:pt>
    <dgm:pt modelId="{51821FDE-2A3F-4E8B-AD63-FF10E124E2F3}" type="sibTrans" cxnId="{52AEF9D6-55D3-46F0-AFE5-7E701C9F12E3}">
      <dgm:prSet/>
      <dgm:spPr/>
      <dgm:t>
        <a:bodyPr/>
        <a:lstStyle/>
        <a:p>
          <a:endParaRPr lang="en-US"/>
        </a:p>
      </dgm:t>
    </dgm:pt>
    <dgm:pt modelId="{D0D004A4-BD4A-4D0E-887A-64E101FA01A2}">
      <dgm:prSet phldrT="[Text]" custT="1"/>
      <dgm:spPr/>
      <dgm:t>
        <a:bodyPr/>
        <a:lstStyle/>
        <a:p>
          <a:r>
            <a:rPr lang="en-US" sz="1400" dirty="0"/>
            <a:t> Sarah describes the lost item (wallet) and provides any relevant details.</a:t>
          </a:r>
        </a:p>
      </dgm:t>
    </dgm:pt>
    <dgm:pt modelId="{FD765959-AFF2-49E3-9FDA-DFE1E8B21B07}" type="parTrans" cxnId="{F97EF615-157F-47C9-AE79-9EA117DDE131}">
      <dgm:prSet/>
      <dgm:spPr/>
      <dgm:t>
        <a:bodyPr/>
        <a:lstStyle/>
        <a:p>
          <a:endParaRPr lang="en-US"/>
        </a:p>
      </dgm:t>
    </dgm:pt>
    <dgm:pt modelId="{74182AB2-52AA-4C4D-BF0F-220EC3BD6F2D}" type="sibTrans" cxnId="{F97EF615-157F-47C9-AE79-9EA117DDE131}">
      <dgm:prSet/>
      <dgm:spPr/>
      <dgm:t>
        <a:bodyPr/>
        <a:lstStyle/>
        <a:p>
          <a:endParaRPr lang="en-US"/>
        </a:p>
      </dgm:t>
    </dgm:pt>
    <dgm:pt modelId="{3C383496-031A-4997-9117-B19FDEDEC171}" type="pres">
      <dgm:prSet presAssocID="{77D15BDF-0B4B-4965-A087-0444F866F44B}" presName="Name0" presStyleCnt="0">
        <dgm:presLayoutVars>
          <dgm:dir/>
          <dgm:resizeHandles val="exact"/>
        </dgm:presLayoutVars>
      </dgm:prSet>
      <dgm:spPr/>
    </dgm:pt>
    <dgm:pt modelId="{F4CEE83E-4CA8-4AC8-A67F-BDDD21852E16}" type="pres">
      <dgm:prSet presAssocID="{77D15BDF-0B4B-4965-A087-0444F866F44B}" presName="arrow" presStyleLbl="bgShp" presStyleIdx="0" presStyleCnt="1"/>
      <dgm:spPr/>
    </dgm:pt>
    <dgm:pt modelId="{10831432-182F-4956-95A0-1D896A19605B}" type="pres">
      <dgm:prSet presAssocID="{77D15BDF-0B4B-4965-A087-0444F866F44B}" presName="points" presStyleCnt="0"/>
      <dgm:spPr/>
    </dgm:pt>
    <dgm:pt modelId="{8BBA0E1E-DB3D-4F10-B0A6-2ADA016FDACA}" type="pres">
      <dgm:prSet presAssocID="{803289B2-C8C7-4F6E-89BB-805C1AF42184}" presName="compositeA" presStyleCnt="0"/>
      <dgm:spPr/>
    </dgm:pt>
    <dgm:pt modelId="{0B24BB18-70D5-4736-8C05-66783AA34968}" type="pres">
      <dgm:prSet presAssocID="{803289B2-C8C7-4F6E-89BB-805C1AF42184}" presName="textA" presStyleLbl="revTx" presStyleIdx="0" presStyleCnt="5" custScaleX="179562" custScaleY="102827">
        <dgm:presLayoutVars>
          <dgm:bulletEnabled val="1"/>
        </dgm:presLayoutVars>
      </dgm:prSet>
      <dgm:spPr/>
    </dgm:pt>
    <dgm:pt modelId="{6283FDA0-58A5-483B-92CF-74C46D05CB39}" type="pres">
      <dgm:prSet presAssocID="{803289B2-C8C7-4F6E-89BB-805C1AF42184}" presName="circleA" presStyleLbl="node1" presStyleIdx="0" presStyleCnt="5"/>
      <dgm:spPr/>
    </dgm:pt>
    <dgm:pt modelId="{EE27B557-937C-41A6-9742-8866E6DE20BC}" type="pres">
      <dgm:prSet presAssocID="{803289B2-C8C7-4F6E-89BB-805C1AF42184}" presName="spaceA" presStyleCnt="0"/>
      <dgm:spPr/>
    </dgm:pt>
    <dgm:pt modelId="{C3CB05F2-3575-4EDA-988D-835DE71DC494}" type="pres">
      <dgm:prSet presAssocID="{3BA40ABD-0B70-43AF-87D9-EB27ED165969}" presName="space" presStyleCnt="0"/>
      <dgm:spPr/>
    </dgm:pt>
    <dgm:pt modelId="{68A62157-DFB2-41E8-814E-59E823FC552A}" type="pres">
      <dgm:prSet presAssocID="{B27C93BC-FA7D-4560-9509-79421307862F}" presName="compositeB" presStyleCnt="0"/>
      <dgm:spPr/>
    </dgm:pt>
    <dgm:pt modelId="{1BCA5E00-A876-458D-95FD-C290A3DC8FC0}" type="pres">
      <dgm:prSet presAssocID="{B27C93BC-FA7D-4560-9509-79421307862F}" presName="textB" presStyleLbl="revTx" presStyleIdx="1" presStyleCnt="5" custScaleX="168599" custScaleY="102650">
        <dgm:presLayoutVars>
          <dgm:bulletEnabled val="1"/>
        </dgm:presLayoutVars>
      </dgm:prSet>
      <dgm:spPr/>
    </dgm:pt>
    <dgm:pt modelId="{E6B5A5BC-C455-45E6-B27E-EAB8223E8791}" type="pres">
      <dgm:prSet presAssocID="{B27C93BC-FA7D-4560-9509-79421307862F}" presName="circleB" presStyleLbl="node1" presStyleIdx="1" presStyleCnt="5"/>
      <dgm:spPr/>
    </dgm:pt>
    <dgm:pt modelId="{D1C009E2-037E-4592-B5E4-949DB00488A4}" type="pres">
      <dgm:prSet presAssocID="{B27C93BC-FA7D-4560-9509-79421307862F}" presName="spaceB" presStyleCnt="0"/>
      <dgm:spPr/>
    </dgm:pt>
    <dgm:pt modelId="{A47599DC-0A2B-4C7C-89D6-6FF63E3C4794}" type="pres">
      <dgm:prSet presAssocID="{04A323AD-E86F-483D-95FD-1A224D965A2B}" presName="space" presStyleCnt="0"/>
      <dgm:spPr/>
    </dgm:pt>
    <dgm:pt modelId="{AD79CDC5-D0F3-416E-9CDD-4280B00255F2}" type="pres">
      <dgm:prSet presAssocID="{C8D27F9A-5517-412A-905A-5904CD22C96C}" presName="compositeA" presStyleCnt="0"/>
      <dgm:spPr/>
    </dgm:pt>
    <dgm:pt modelId="{2BFC30FD-80AF-4815-8834-590278DDF8DA}" type="pres">
      <dgm:prSet presAssocID="{C8D27F9A-5517-412A-905A-5904CD22C96C}" presName="textA" presStyleLbl="revTx" presStyleIdx="2" presStyleCnt="5" custScaleX="162917" custScaleY="100265">
        <dgm:presLayoutVars>
          <dgm:bulletEnabled val="1"/>
        </dgm:presLayoutVars>
      </dgm:prSet>
      <dgm:spPr/>
    </dgm:pt>
    <dgm:pt modelId="{34B464D4-7CA9-40AC-8C65-AD3CD31368B8}" type="pres">
      <dgm:prSet presAssocID="{C8D27F9A-5517-412A-905A-5904CD22C96C}" presName="circleA" presStyleLbl="node1" presStyleIdx="2" presStyleCnt="5"/>
      <dgm:spPr/>
    </dgm:pt>
    <dgm:pt modelId="{25380F4D-FA05-4B24-9FD2-D59868BF57FF}" type="pres">
      <dgm:prSet presAssocID="{C8D27F9A-5517-412A-905A-5904CD22C96C}" presName="spaceA" presStyleCnt="0"/>
      <dgm:spPr/>
    </dgm:pt>
    <dgm:pt modelId="{78B5499A-07E1-4BA2-B1B7-527D0456055F}" type="pres">
      <dgm:prSet presAssocID="{6DB86F03-6013-48EC-9A62-C3B0ABDB636B}" presName="space" presStyleCnt="0"/>
      <dgm:spPr/>
    </dgm:pt>
    <dgm:pt modelId="{A42EC8CB-3212-4613-B2CE-99ECC2993BFA}" type="pres">
      <dgm:prSet presAssocID="{D0D004A4-BD4A-4D0E-887A-64E101FA01A2}" presName="compositeB" presStyleCnt="0"/>
      <dgm:spPr/>
    </dgm:pt>
    <dgm:pt modelId="{4125E4D2-A8E2-4B21-9593-6252C8944C11}" type="pres">
      <dgm:prSet presAssocID="{D0D004A4-BD4A-4D0E-887A-64E101FA01A2}" presName="textB" presStyleLbl="revTx" presStyleIdx="3" presStyleCnt="5" custScaleX="180502" custScaleY="103534">
        <dgm:presLayoutVars>
          <dgm:bulletEnabled val="1"/>
        </dgm:presLayoutVars>
      </dgm:prSet>
      <dgm:spPr/>
    </dgm:pt>
    <dgm:pt modelId="{912C96C2-8657-4189-840A-19BB59D5585E}" type="pres">
      <dgm:prSet presAssocID="{D0D004A4-BD4A-4D0E-887A-64E101FA01A2}" presName="circleB" presStyleLbl="node1" presStyleIdx="3" presStyleCnt="5"/>
      <dgm:spPr/>
    </dgm:pt>
    <dgm:pt modelId="{A191EB2D-4C32-4945-8E7E-929DE601D694}" type="pres">
      <dgm:prSet presAssocID="{D0D004A4-BD4A-4D0E-887A-64E101FA01A2}" presName="spaceB" presStyleCnt="0"/>
      <dgm:spPr/>
    </dgm:pt>
    <dgm:pt modelId="{D4618C0B-C40B-496A-BBB7-606F067F8632}" type="pres">
      <dgm:prSet presAssocID="{74182AB2-52AA-4C4D-BF0F-220EC3BD6F2D}" presName="space" presStyleCnt="0"/>
      <dgm:spPr/>
    </dgm:pt>
    <dgm:pt modelId="{6488AF2B-63AF-47B8-AEC2-578D77BD5246}" type="pres">
      <dgm:prSet presAssocID="{718AFFA9-BDB1-412C-BC0C-23570B6F3B69}" presName="compositeA" presStyleCnt="0"/>
      <dgm:spPr/>
    </dgm:pt>
    <dgm:pt modelId="{4A8B52DE-95F3-4B14-9BCC-B57CA077533B}" type="pres">
      <dgm:prSet presAssocID="{718AFFA9-BDB1-412C-BC0C-23570B6F3B69}" presName="textA" presStyleLbl="revTx" presStyleIdx="4" presStyleCnt="5" custScaleX="175629" custScaleY="109219" custLinFactNeighborX="956" custLinFactNeighborY="-6184">
        <dgm:presLayoutVars>
          <dgm:bulletEnabled val="1"/>
        </dgm:presLayoutVars>
      </dgm:prSet>
      <dgm:spPr/>
    </dgm:pt>
    <dgm:pt modelId="{A903CAC9-693E-4D82-B951-41F759D0B56F}" type="pres">
      <dgm:prSet presAssocID="{718AFFA9-BDB1-412C-BC0C-23570B6F3B69}" presName="circleA" presStyleLbl="node1" presStyleIdx="4" presStyleCnt="5"/>
      <dgm:spPr/>
    </dgm:pt>
    <dgm:pt modelId="{65250D48-3B8F-4BF6-B1EA-3A19435AF265}" type="pres">
      <dgm:prSet presAssocID="{718AFFA9-BDB1-412C-BC0C-23570B6F3B69}" presName="spaceA" presStyleCnt="0"/>
      <dgm:spPr/>
    </dgm:pt>
  </dgm:ptLst>
  <dgm:cxnLst>
    <dgm:cxn modelId="{F97EF615-157F-47C9-AE79-9EA117DDE131}" srcId="{77D15BDF-0B4B-4965-A087-0444F866F44B}" destId="{D0D004A4-BD4A-4D0E-887A-64E101FA01A2}" srcOrd="3" destOrd="0" parTransId="{FD765959-AFF2-49E3-9FDA-DFE1E8B21B07}" sibTransId="{74182AB2-52AA-4C4D-BF0F-220EC3BD6F2D}"/>
    <dgm:cxn modelId="{A1397C2D-3E0D-4378-B77C-A35D4EF1FC30}" type="presOf" srcId="{C8D27F9A-5517-412A-905A-5904CD22C96C}" destId="{2BFC30FD-80AF-4815-8834-590278DDF8DA}" srcOrd="0" destOrd="0" presId="urn:microsoft.com/office/officeart/2005/8/layout/hProcess11"/>
    <dgm:cxn modelId="{6FB83835-A949-4486-842A-590AA2313D3E}" type="presOf" srcId="{77D15BDF-0B4B-4965-A087-0444F866F44B}" destId="{3C383496-031A-4997-9117-B19FDEDEC171}" srcOrd="0" destOrd="0" presId="urn:microsoft.com/office/officeart/2005/8/layout/hProcess11"/>
    <dgm:cxn modelId="{E6A23C42-80B8-439B-94A0-320F20922CB7}" type="presOf" srcId="{718AFFA9-BDB1-412C-BC0C-23570B6F3B69}" destId="{4A8B52DE-95F3-4B14-9BCC-B57CA077533B}" srcOrd="0" destOrd="0" presId="urn:microsoft.com/office/officeart/2005/8/layout/hProcess11"/>
    <dgm:cxn modelId="{04BF8D4E-19C8-47E5-A735-389C552550D4}" type="presOf" srcId="{B27C93BC-FA7D-4560-9509-79421307862F}" destId="{1BCA5E00-A876-458D-95FD-C290A3DC8FC0}" srcOrd="0" destOrd="0" presId="urn:microsoft.com/office/officeart/2005/8/layout/hProcess11"/>
    <dgm:cxn modelId="{3C125879-78E5-4232-8265-06F97F65E8BC}" srcId="{77D15BDF-0B4B-4965-A087-0444F866F44B}" destId="{B27C93BC-FA7D-4560-9509-79421307862F}" srcOrd="1" destOrd="0" parTransId="{4DED349A-8A7B-4A5F-A4F4-EE6709950B23}" sibTransId="{04A323AD-E86F-483D-95FD-1A224D965A2B}"/>
    <dgm:cxn modelId="{342B2D7A-E721-415F-9CE2-45370CB397B4}" type="presOf" srcId="{803289B2-C8C7-4F6E-89BB-805C1AF42184}" destId="{0B24BB18-70D5-4736-8C05-66783AA34968}" srcOrd="0" destOrd="0" presId="urn:microsoft.com/office/officeart/2005/8/layout/hProcess11"/>
    <dgm:cxn modelId="{31A5535A-9290-4589-998A-5C7986252174}" srcId="{77D15BDF-0B4B-4965-A087-0444F866F44B}" destId="{803289B2-C8C7-4F6E-89BB-805C1AF42184}" srcOrd="0" destOrd="0" parTransId="{FD365737-3C8B-494F-A922-0173EABC55A1}" sibTransId="{3BA40ABD-0B70-43AF-87D9-EB27ED165969}"/>
    <dgm:cxn modelId="{D2B0B190-D697-4A2C-8A62-989E99219146}" srcId="{77D15BDF-0B4B-4965-A087-0444F866F44B}" destId="{C8D27F9A-5517-412A-905A-5904CD22C96C}" srcOrd="2" destOrd="0" parTransId="{F2B4A39A-63FB-44B8-A74C-EC440F647A88}" sibTransId="{6DB86F03-6013-48EC-9A62-C3B0ABDB636B}"/>
    <dgm:cxn modelId="{CCE298BB-E0C0-47E9-8007-1D0CE99A8EC6}" type="presOf" srcId="{D0D004A4-BD4A-4D0E-887A-64E101FA01A2}" destId="{4125E4D2-A8E2-4B21-9593-6252C8944C11}" srcOrd="0" destOrd="0" presId="urn:microsoft.com/office/officeart/2005/8/layout/hProcess11"/>
    <dgm:cxn modelId="{52AEF9D6-55D3-46F0-AFE5-7E701C9F12E3}" srcId="{77D15BDF-0B4B-4965-A087-0444F866F44B}" destId="{718AFFA9-BDB1-412C-BC0C-23570B6F3B69}" srcOrd="4" destOrd="0" parTransId="{FC3F3F0F-246F-4EAC-82C7-80E7963EFD91}" sibTransId="{51821FDE-2A3F-4E8B-AD63-FF10E124E2F3}"/>
    <dgm:cxn modelId="{9C5C1FB5-EF7F-423C-9312-0F68350FDD42}" type="presParOf" srcId="{3C383496-031A-4997-9117-B19FDEDEC171}" destId="{F4CEE83E-4CA8-4AC8-A67F-BDDD21852E16}" srcOrd="0" destOrd="0" presId="urn:microsoft.com/office/officeart/2005/8/layout/hProcess11"/>
    <dgm:cxn modelId="{285A1722-FA4A-448E-8D87-B76EDA133330}" type="presParOf" srcId="{3C383496-031A-4997-9117-B19FDEDEC171}" destId="{10831432-182F-4956-95A0-1D896A19605B}" srcOrd="1" destOrd="0" presId="urn:microsoft.com/office/officeart/2005/8/layout/hProcess11"/>
    <dgm:cxn modelId="{AC9E461C-EDAA-40DD-99D4-4DECCE6E6738}" type="presParOf" srcId="{10831432-182F-4956-95A0-1D896A19605B}" destId="{8BBA0E1E-DB3D-4F10-B0A6-2ADA016FDACA}" srcOrd="0" destOrd="0" presId="urn:microsoft.com/office/officeart/2005/8/layout/hProcess11"/>
    <dgm:cxn modelId="{C9DBEF30-71BB-47D9-85A6-A5681AC0CF4C}" type="presParOf" srcId="{8BBA0E1E-DB3D-4F10-B0A6-2ADA016FDACA}" destId="{0B24BB18-70D5-4736-8C05-66783AA34968}" srcOrd="0" destOrd="0" presId="urn:microsoft.com/office/officeart/2005/8/layout/hProcess11"/>
    <dgm:cxn modelId="{A5E3F598-2A3B-4618-9B5A-F9422173CFE9}" type="presParOf" srcId="{8BBA0E1E-DB3D-4F10-B0A6-2ADA016FDACA}" destId="{6283FDA0-58A5-483B-92CF-74C46D05CB39}" srcOrd="1" destOrd="0" presId="urn:microsoft.com/office/officeart/2005/8/layout/hProcess11"/>
    <dgm:cxn modelId="{6FE7E30D-3F40-4EA1-9495-6DA5B4FA3E4A}" type="presParOf" srcId="{8BBA0E1E-DB3D-4F10-B0A6-2ADA016FDACA}" destId="{EE27B557-937C-41A6-9742-8866E6DE20BC}" srcOrd="2" destOrd="0" presId="urn:microsoft.com/office/officeart/2005/8/layout/hProcess11"/>
    <dgm:cxn modelId="{03CA7257-4B88-406F-ADAE-D80409462354}" type="presParOf" srcId="{10831432-182F-4956-95A0-1D896A19605B}" destId="{C3CB05F2-3575-4EDA-988D-835DE71DC494}" srcOrd="1" destOrd="0" presId="urn:microsoft.com/office/officeart/2005/8/layout/hProcess11"/>
    <dgm:cxn modelId="{EA7F0593-29A1-4993-858D-4C7EBC5DB5E9}" type="presParOf" srcId="{10831432-182F-4956-95A0-1D896A19605B}" destId="{68A62157-DFB2-41E8-814E-59E823FC552A}" srcOrd="2" destOrd="0" presId="urn:microsoft.com/office/officeart/2005/8/layout/hProcess11"/>
    <dgm:cxn modelId="{86A74576-10A2-4049-91F1-8D016B40BFE8}" type="presParOf" srcId="{68A62157-DFB2-41E8-814E-59E823FC552A}" destId="{1BCA5E00-A876-458D-95FD-C290A3DC8FC0}" srcOrd="0" destOrd="0" presId="urn:microsoft.com/office/officeart/2005/8/layout/hProcess11"/>
    <dgm:cxn modelId="{071F8B4D-678B-4169-889F-A30215639B42}" type="presParOf" srcId="{68A62157-DFB2-41E8-814E-59E823FC552A}" destId="{E6B5A5BC-C455-45E6-B27E-EAB8223E8791}" srcOrd="1" destOrd="0" presId="urn:microsoft.com/office/officeart/2005/8/layout/hProcess11"/>
    <dgm:cxn modelId="{079678E8-748A-4F22-BBB0-C35B14ABF831}" type="presParOf" srcId="{68A62157-DFB2-41E8-814E-59E823FC552A}" destId="{D1C009E2-037E-4592-B5E4-949DB00488A4}" srcOrd="2" destOrd="0" presId="urn:microsoft.com/office/officeart/2005/8/layout/hProcess11"/>
    <dgm:cxn modelId="{FA8B7C21-AFB8-4BDD-8E12-9039AE75B29D}" type="presParOf" srcId="{10831432-182F-4956-95A0-1D896A19605B}" destId="{A47599DC-0A2B-4C7C-89D6-6FF63E3C4794}" srcOrd="3" destOrd="0" presId="urn:microsoft.com/office/officeart/2005/8/layout/hProcess11"/>
    <dgm:cxn modelId="{FF436E00-706B-410A-900C-E2E3B65E8901}" type="presParOf" srcId="{10831432-182F-4956-95A0-1D896A19605B}" destId="{AD79CDC5-D0F3-416E-9CDD-4280B00255F2}" srcOrd="4" destOrd="0" presId="urn:microsoft.com/office/officeart/2005/8/layout/hProcess11"/>
    <dgm:cxn modelId="{D6818EC0-7DD8-4D96-9A35-3643F7119AB2}" type="presParOf" srcId="{AD79CDC5-D0F3-416E-9CDD-4280B00255F2}" destId="{2BFC30FD-80AF-4815-8834-590278DDF8DA}" srcOrd="0" destOrd="0" presId="urn:microsoft.com/office/officeart/2005/8/layout/hProcess11"/>
    <dgm:cxn modelId="{0520F7D0-2CFF-42DF-98B5-416588A9DB5E}" type="presParOf" srcId="{AD79CDC5-D0F3-416E-9CDD-4280B00255F2}" destId="{34B464D4-7CA9-40AC-8C65-AD3CD31368B8}" srcOrd="1" destOrd="0" presId="urn:microsoft.com/office/officeart/2005/8/layout/hProcess11"/>
    <dgm:cxn modelId="{0FFCC9A6-E325-4821-A985-CC7B13FA5D3C}" type="presParOf" srcId="{AD79CDC5-D0F3-416E-9CDD-4280B00255F2}" destId="{25380F4D-FA05-4B24-9FD2-D59868BF57FF}" srcOrd="2" destOrd="0" presId="urn:microsoft.com/office/officeart/2005/8/layout/hProcess11"/>
    <dgm:cxn modelId="{6953CC17-0259-44B5-A6D2-705B72CEFB58}" type="presParOf" srcId="{10831432-182F-4956-95A0-1D896A19605B}" destId="{78B5499A-07E1-4BA2-B1B7-527D0456055F}" srcOrd="5" destOrd="0" presId="urn:microsoft.com/office/officeart/2005/8/layout/hProcess11"/>
    <dgm:cxn modelId="{18463D1B-F5E7-4BB8-B783-2F0BD7DEBCCA}" type="presParOf" srcId="{10831432-182F-4956-95A0-1D896A19605B}" destId="{A42EC8CB-3212-4613-B2CE-99ECC2993BFA}" srcOrd="6" destOrd="0" presId="urn:microsoft.com/office/officeart/2005/8/layout/hProcess11"/>
    <dgm:cxn modelId="{9CAD5D43-2FC9-4AD1-8F02-52FA373DF1EA}" type="presParOf" srcId="{A42EC8CB-3212-4613-B2CE-99ECC2993BFA}" destId="{4125E4D2-A8E2-4B21-9593-6252C8944C11}" srcOrd="0" destOrd="0" presId="urn:microsoft.com/office/officeart/2005/8/layout/hProcess11"/>
    <dgm:cxn modelId="{EB1EC26E-BFB9-4D12-8646-961B65A7009B}" type="presParOf" srcId="{A42EC8CB-3212-4613-B2CE-99ECC2993BFA}" destId="{912C96C2-8657-4189-840A-19BB59D5585E}" srcOrd="1" destOrd="0" presId="urn:microsoft.com/office/officeart/2005/8/layout/hProcess11"/>
    <dgm:cxn modelId="{4580A960-F9DD-4D88-9F19-B7C8D04428D3}" type="presParOf" srcId="{A42EC8CB-3212-4613-B2CE-99ECC2993BFA}" destId="{A191EB2D-4C32-4945-8E7E-929DE601D694}" srcOrd="2" destOrd="0" presId="urn:microsoft.com/office/officeart/2005/8/layout/hProcess11"/>
    <dgm:cxn modelId="{60460A5E-A1D0-4F74-B6EC-1C0767312E1D}" type="presParOf" srcId="{10831432-182F-4956-95A0-1D896A19605B}" destId="{D4618C0B-C40B-496A-BBB7-606F067F8632}" srcOrd="7" destOrd="0" presId="urn:microsoft.com/office/officeart/2005/8/layout/hProcess11"/>
    <dgm:cxn modelId="{9D922434-6A10-457E-A2A5-AE1AE83D86AA}" type="presParOf" srcId="{10831432-182F-4956-95A0-1D896A19605B}" destId="{6488AF2B-63AF-47B8-AEC2-578D77BD5246}" srcOrd="8" destOrd="0" presId="urn:microsoft.com/office/officeart/2005/8/layout/hProcess11"/>
    <dgm:cxn modelId="{222F8B73-0D80-447E-97FF-4A22240BA494}" type="presParOf" srcId="{6488AF2B-63AF-47B8-AEC2-578D77BD5246}" destId="{4A8B52DE-95F3-4B14-9BCC-B57CA077533B}" srcOrd="0" destOrd="0" presId="urn:microsoft.com/office/officeart/2005/8/layout/hProcess11"/>
    <dgm:cxn modelId="{2CA801A2-111A-48B1-B3A3-B4948AA17FFD}" type="presParOf" srcId="{6488AF2B-63AF-47B8-AEC2-578D77BD5246}" destId="{A903CAC9-693E-4D82-B951-41F759D0B56F}" srcOrd="1" destOrd="0" presId="urn:microsoft.com/office/officeart/2005/8/layout/hProcess11"/>
    <dgm:cxn modelId="{119B6D8C-1DAE-41C2-ACE6-263698CA72F8}" type="presParOf" srcId="{6488AF2B-63AF-47B8-AEC2-578D77BD5246}" destId="{65250D48-3B8F-4BF6-B1EA-3A19435AF26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D15BDF-0B4B-4965-A087-0444F866F44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289B2-C8C7-4F6E-89BB-805C1AF42184}">
      <dgm:prSet phldrT="[Text]" custT="1"/>
      <dgm:spPr/>
      <dgm:t>
        <a:bodyPr/>
        <a:lstStyle/>
        <a:p>
          <a:endParaRPr lang="en-US" sz="1100" dirty="0"/>
        </a:p>
      </dgm:t>
    </dgm:pt>
    <dgm:pt modelId="{FD365737-3C8B-494F-A922-0173EABC55A1}" type="parTrans" cxnId="{31A5535A-9290-4589-998A-5C7986252174}">
      <dgm:prSet/>
      <dgm:spPr/>
      <dgm:t>
        <a:bodyPr/>
        <a:lstStyle/>
        <a:p>
          <a:endParaRPr lang="en-US"/>
        </a:p>
      </dgm:t>
    </dgm:pt>
    <dgm:pt modelId="{3BA40ABD-0B70-43AF-87D9-EB27ED165969}" type="sibTrans" cxnId="{31A5535A-9290-4589-998A-5C7986252174}">
      <dgm:prSet/>
      <dgm:spPr/>
      <dgm:t>
        <a:bodyPr/>
        <a:lstStyle/>
        <a:p>
          <a:endParaRPr lang="en-US"/>
        </a:p>
      </dgm:t>
    </dgm:pt>
    <dgm:pt modelId="{B27C93BC-FA7D-4560-9509-79421307862F}">
      <dgm:prSet phldrT="[Text]" custT="1"/>
      <dgm:spPr/>
      <dgm:t>
        <a:bodyPr/>
        <a:lstStyle/>
        <a:p>
          <a:endParaRPr lang="en-US" sz="1000" dirty="0"/>
        </a:p>
      </dgm:t>
    </dgm:pt>
    <dgm:pt modelId="{4DED349A-8A7B-4A5F-A4F4-EE6709950B23}" type="parTrans" cxnId="{3C125879-78E5-4232-8265-06F97F65E8BC}">
      <dgm:prSet/>
      <dgm:spPr/>
      <dgm:t>
        <a:bodyPr/>
        <a:lstStyle/>
        <a:p>
          <a:endParaRPr lang="en-US"/>
        </a:p>
      </dgm:t>
    </dgm:pt>
    <dgm:pt modelId="{04A323AD-E86F-483D-95FD-1A224D965A2B}" type="sibTrans" cxnId="{3C125879-78E5-4232-8265-06F97F65E8BC}">
      <dgm:prSet/>
      <dgm:spPr/>
      <dgm:t>
        <a:bodyPr/>
        <a:lstStyle/>
        <a:p>
          <a:endParaRPr lang="en-US"/>
        </a:p>
      </dgm:t>
    </dgm:pt>
    <dgm:pt modelId="{C8D27F9A-5517-412A-905A-5904CD22C96C}">
      <dgm:prSet phldrT="[Text]" custT="1"/>
      <dgm:spPr/>
      <dgm:t>
        <a:bodyPr/>
        <a:lstStyle/>
        <a:p>
          <a:r>
            <a:rPr lang="en-US" sz="2400" dirty="0"/>
            <a:t> User manages their profile and notification settings.</a:t>
          </a:r>
        </a:p>
      </dgm:t>
    </dgm:pt>
    <dgm:pt modelId="{F2B4A39A-63FB-44B8-A74C-EC440F647A88}" type="parTrans" cxnId="{D2B0B190-D697-4A2C-8A62-989E99219146}">
      <dgm:prSet/>
      <dgm:spPr/>
      <dgm:t>
        <a:bodyPr/>
        <a:lstStyle/>
        <a:p>
          <a:endParaRPr lang="en-US"/>
        </a:p>
      </dgm:t>
    </dgm:pt>
    <dgm:pt modelId="{6DB86F03-6013-48EC-9A62-C3B0ABDB636B}" type="sibTrans" cxnId="{D2B0B190-D697-4A2C-8A62-989E99219146}">
      <dgm:prSet/>
      <dgm:spPr/>
      <dgm:t>
        <a:bodyPr/>
        <a:lstStyle/>
        <a:p>
          <a:endParaRPr lang="en-US"/>
        </a:p>
      </dgm:t>
    </dgm:pt>
    <dgm:pt modelId="{2C2BE4E0-2073-497B-95FD-CCE772B3BD39}">
      <dgm:prSet custT="1"/>
      <dgm:spPr/>
      <dgm:t>
        <a:bodyPr/>
        <a:lstStyle/>
        <a:p>
          <a:r>
            <a:rPr lang="en-US" sz="2400" dirty="0"/>
            <a:t>User report lost Item </a:t>
          </a:r>
        </a:p>
      </dgm:t>
    </dgm:pt>
    <dgm:pt modelId="{140D238E-3792-4D26-979C-9BD56538EFD6}" type="parTrans" cxnId="{1908E4A8-7DDD-4C9D-9239-673095B67343}">
      <dgm:prSet/>
      <dgm:spPr/>
      <dgm:t>
        <a:bodyPr/>
        <a:lstStyle/>
        <a:p>
          <a:endParaRPr lang="en-US"/>
        </a:p>
      </dgm:t>
    </dgm:pt>
    <dgm:pt modelId="{C6C6CF20-45C8-496E-B73D-F8F5818AB587}" type="sibTrans" cxnId="{1908E4A8-7DDD-4C9D-9239-673095B67343}">
      <dgm:prSet/>
      <dgm:spPr/>
      <dgm:t>
        <a:bodyPr/>
        <a:lstStyle/>
        <a:p>
          <a:endParaRPr lang="en-US"/>
        </a:p>
      </dgm:t>
    </dgm:pt>
    <dgm:pt modelId="{F5F36BC0-F3D3-495A-BF54-515C0385DEB2}">
      <dgm:prSet custT="1"/>
      <dgm:spPr/>
      <dgm:t>
        <a:bodyPr/>
        <a:lstStyle/>
        <a:p>
          <a:r>
            <a:rPr lang="en-US" sz="2400" dirty="0"/>
            <a:t>User searches for a lost item using image matching.</a:t>
          </a:r>
        </a:p>
      </dgm:t>
    </dgm:pt>
    <dgm:pt modelId="{B95C82AF-B197-4978-AF94-2031F1B076AF}" type="parTrans" cxnId="{89BC5EE9-AE8E-4B2C-A289-6F5D0A327C21}">
      <dgm:prSet/>
      <dgm:spPr/>
      <dgm:t>
        <a:bodyPr/>
        <a:lstStyle/>
        <a:p>
          <a:endParaRPr lang="en-US"/>
        </a:p>
      </dgm:t>
    </dgm:pt>
    <dgm:pt modelId="{080D721F-0A79-499A-B27C-091E3E6289B7}" type="sibTrans" cxnId="{89BC5EE9-AE8E-4B2C-A289-6F5D0A327C21}">
      <dgm:prSet/>
      <dgm:spPr/>
      <dgm:t>
        <a:bodyPr/>
        <a:lstStyle/>
        <a:p>
          <a:endParaRPr lang="en-US"/>
        </a:p>
      </dgm:t>
    </dgm:pt>
    <dgm:pt modelId="{5CCDE1E5-2A2D-45E5-83A4-365032BC5C98}" type="pres">
      <dgm:prSet presAssocID="{77D15BDF-0B4B-4965-A087-0444F866F44B}" presName="diagram" presStyleCnt="0">
        <dgm:presLayoutVars>
          <dgm:dir/>
          <dgm:resizeHandles val="exact"/>
        </dgm:presLayoutVars>
      </dgm:prSet>
      <dgm:spPr/>
    </dgm:pt>
    <dgm:pt modelId="{D279D3CC-DD69-4BF4-B065-4DE184133FD7}" type="pres">
      <dgm:prSet presAssocID="{803289B2-C8C7-4F6E-89BB-805C1AF42184}" presName="node" presStyleLbl="node1" presStyleIdx="0" presStyleCnt="3">
        <dgm:presLayoutVars>
          <dgm:bulletEnabled val="1"/>
        </dgm:presLayoutVars>
      </dgm:prSet>
      <dgm:spPr/>
    </dgm:pt>
    <dgm:pt modelId="{66575814-6C8C-43FC-B04B-1BC69A0EA118}" type="pres">
      <dgm:prSet presAssocID="{3BA40ABD-0B70-43AF-87D9-EB27ED165969}" presName="sibTrans" presStyleCnt="0"/>
      <dgm:spPr/>
    </dgm:pt>
    <dgm:pt modelId="{A5C60BCB-1234-43BC-B532-324A40BDD517}" type="pres">
      <dgm:prSet presAssocID="{B27C93BC-FA7D-4560-9509-79421307862F}" presName="node" presStyleLbl="node1" presStyleIdx="1" presStyleCnt="3">
        <dgm:presLayoutVars>
          <dgm:bulletEnabled val="1"/>
        </dgm:presLayoutVars>
      </dgm:prSet>
      <dgm:spPr/>
    </dgm:pt>
    <dgm:pt modelId="{7BF66560-E215-48A0-931D-A3FB761A03D9}" type="pres">
      <dgm:prSet presAssocID="{04A323AD-E86F-483D-95FD-1A224D965A2B}" presName="sibTrans" presStyleCnt="0"/>
      <dgm:spPr/>
    </dgm:pt>
    <dgm:pt modelId="{2AF010E4-DFBA-4820-A054-18506343ED93}" type="pres">
      <dgm:prSet presAssocID="{C8D27F9A-5517-412A-905A-5904CD22C96C}" presName="node" presStyleLbl="node1" presStyleIdx="2" presStyleCnt="3">
        <dgm:presLayoutVars>
          <dgm:bulletEnabled val="1"/>
        </dgm:presLayoutVars>
      </dgm:prSet>
      <dgm:spPr/>
    </dgm:pt>
  </dgm:ptLst>
  <dgm:cxnLst>
    <dgm:cxn modelId="{3A9F9762-155C-4EBF-8CA0-F0599405697A}" type="presOf" srcId="{F5F36BC0-F3D3-495A-BF54-515C0385DEB2}" destId="{A5C60BCB-1234-43BC-B532-324A40BDD517}" srcOrd="0" destOrd="1" presId="urn:microsoft.com/office/officeart/2005/8/layout/default"/>
    <dgm:cxn modelId="{95040977-8E23-402B-8043-93F2FC902657}" type="presOf" srcId="{2C2BE4E0-2073-497B-95FD-CCE772B3BD39}" destId="{D279D3CC-DD69-4BF4-B065-4DE184133FD7}" srcOrd="0" destOrd="1" presId="urn:microsoft.com/office/officeart/2005/8/layout/default"/>
    <dgm:cxn modelId="{3C125879-78E5-4232-8265-06F97F65E8BC}" srcId="{77D15BDF-0B4B-4965-A087-0444F866F44B}" destId="{B27C93BC-FA7D-4560-9509-79421307862F}" srcOrd="1" destOrd="0" parTransId="{4DED349A-8A7B-4A5F-A4F4-EE6709950B23}" sibTransId="{04A323AD-E86F-483D-95FD-1A224D965A2B}"/>
    <dgm:cxn modelId="{31A5535A-9290-4589-998A-5C7986252174}" srcId="{77D15BDF-0B4B-4965-A087-0444F866F44B}" destId="{803289B2-C8C7-4F6E-89BB-805C1AF42184}" srcOrd="0" destOrd="0" parTransId="{FD365737-3C8B-494F-A922-0173EABC55A1}" sibTransId="{3BA40ABD-0B70-43AF-87D9-EB27ED165969}"/>
    <dgm:cxn modelId="{D2B0B190-D697-4A2C-8A62-989E99219146}" srcId="{77D15BDF-0B4B-4965-A087-0444F866F44B}" destId="{C8D27F9A-5517-412A-905A-5904CD22C96C}" srcOrd="2" destOrd="0" parTransId="{F2B4A39A-63FB-44B8-A74C-EC440F647A88}" sibTransId="{6DB86F03-6013-48EC-9A62-C3B0ABDB636B}"/>
    <dgm:cxn modelId="{1CC7C097-8AC7-4758-99D4-D8CCD0D898CB}" type="presOf" srcId="{77D15BDF-0B4B-4965-A087-0444F866F44B}" destId="{5CCDE1E5-2A2D-45E5-83A4-365032BC5C98}" srcOrd="0" destOrd="0" presId="urn:microsoft.com/office/officeart/2005/8/layout/default"/>
    <dgm:cxn modelId="{D03B4A99-25B9-4672-BDED-DBCACDE899F8}" type="presOf" srcId="{C8D27F9A-5517-412A-905A-5904CD22C96C}" destId="{2AF010E4-DFBA-4820-A054-18506343ED93}" srcOrd="0" destOrd="0" presId="urn:microsoft.com/office/officeart/2005/8/layout/default"/>
    <dgm:cxn modelId="{AF7C75A8-6436-40D4-A357-C8A50DA315D9}" type="presOf" srcId="{B27C93BC-FA7D-4560-9509-79421307862F}" destId="{A5C60BCB-1234-43BC-B532-324A40BDD517}" srcOrd="0" destOrd="0" presId="urn:microsoft.com/office/officeart/2005/8/layout/default"/>
    <dgm:cxn modelId="{1908E4A8-7DDD-4C9D-9239-673095B67343}" srcId="{803289B2-C8C7-4F6E-89BB-805C1AF42184}" destId="{2C2BE4E0-2073-497B-95FD-CCE772B3BD39}" srcOrd="0" destOrd="0" parTransId="{140D238E-3792-4D26-979C-9BD56538EFD6}" sibTransId="{C6C6CF20-45C8-496E-B73D-F8F5818AB587}"/>
    <dgm:cxn modelId="{22F04CB8-9D65-4089-857B-027233D615DE}" type="presOf" srcId="{803289B2-C8C7-4F6E-89BB-805C1AF42184}" destId="{D279D3CC-DD69-4BF4-B065-4DE184133FD7}" srcOrd="0" destOrd="0" presId="urn:microsoft.com/office/officeart/2005/8/layout/default"/>
    <dgm:cxn modelId="{89BC5EE9-AE8E-4B2C-A289-6F5D0A327C21}" srcId="{B27C93BC-FA7D-4560-9509-79421307862F}" destId="{F5F36BC0-F3D3-495A-BF54-515C0385DEB2}" srcOrd="0" destOrd="0" parTransId="{B95C82AF-B197-4978-AF94-2031F1B076AF}" sibTransId="{080D721F-0A79-499A-B27C-091E3E6289B7}"/>
    <dgm:cxn modelId="{95D2B73A-B098-44AF-B855-A75ED654D986}" type="presParOf" srcId="{5CCDE1E5-2A2D-45E5-83A4-365032BC5C98}" destId="{D279D3CC-DD69-4BF4-B065-4DE184133FD7}" srcOrd="0" destOrd="0" presId="urn:microsoft.com/office/officeart/2005/8/layout/default"/>
    <dgm:cxn modelId="{58F8AFEE-B76B-457C-83FD-5D434C9BFA26}" type="presParOf" srcId="{5CCDE1E5-2A2D-45E5-83A4-365032BC5C98}" destId="{66575814-6C8C-43FC-B04B-1BC69A0EA118}" srcOrd="1" destOrd="0" presId="urn:microsoft.com/office/officeart/2005/8/layout/default"/>
    <dgm:cxn modelId="{5C1960E4-ED00-479B-9D23-7D2E9642D20F}" type="presParOf" srcId="{5CCDE1E5-2A2D-45E5-83A4-365032BC5C98}" destId="{A5C60BCB-1234-43BC-B532-324A40BDD517}" srcOrd="2" destOrd="0" presId="urn:microsoft.com/office/officeart/2005/8/layout/default"/>
    <dgm:cxn modelId="{1BAB7C33-5625-4080-B9FD-0913AD9CA33E}" type="presParOf" srcId="{5CCDE1E5-2A2D-45E5-83A4-365032BC5C98}" destId="{7BF66560-E215-48A0-931D-A3FB761A03D9}" srcOrd="3" destOrd="0" presId="urn:microsoft.com/office/officeart/2005/8/layout/default"/>
    <dgm:cxn modelId="{FEB54EA2-18DC-4950-B6D6-A63390519EDC}" type="presParOf" srcId="{5CCDE1E5-2A2D-45E5-83A4-365032BC5C98}" destId="{2AF010E4-DFBA-4820-A054-18506343ED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D15BDF-0B4B-4965-A087-0444F866F4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289B2-C8C7-4F6E-89BB-805C1AF42184}">
      <dgm:prSet phldrT="[Text]" custT="1"/>
      <dgm:spPr/>
      <dgm:t>
        <a:bodyPr/>
        <a:lstStyle/>
        <a:p>
          <a:pPr algn="l">
            <a:buNone/>
          </a:pPr>
          <a:endParaRPr lang="en-US" sz="1100" dirty="0"/>
        </a:p>
      </dgm:t>
    </dgm:pt>
    <dgm:pt modelId="{FD365737-3C8B-494F-A922-0173EABC55A1}" type="parTrans" cxnId="{31A5535A-9290-4589-998A-5C7986252174}">
      <dgm:prSet/>
      <dgm:spPr/>
      <dgm:t>
        <a:bodyPr/>
        <a:lstStyle/>
        <a:p>
          <a:endParaRPr lang="en-US"/>
        </a:p>
      </dgm:t>
    </dgm:pt>
    <dgm:pt modelId="{3BA40ABD-0B70-43AF-87D9-EB27ED165969}" type="sibTrans" cxnId="{31A5535A-9290-4589-998A-5C7986252174}">
      <dgm:prSet/>
      <dgm:spPr/>
      <dgm:t>
        <a:bodyPr/>
        <a:lstStyle/>
        <a:p>
          <a:endParaRPr lang="en-US"/>
        </a:p>
      </dgm:t>
    </dgm:pt>
    <dgm:pt modelId="{B27C93BC-FA7D-4560-9509-79421307862F}">
      <dgm:prSet phldrT="[Text]" custT="1"/>
      <dgm:spPr/>
      <dgm:t>
        <a:bodyPr/>
        <a:lstStyle/>
        <a:p>
          <a:pPr>
            <a:buNone/>
          </a:pPr>
          <a:endParaRPr lang="en-US" sz="1000" dirty="0"/>
        </a:p>
      </dgm:t>
    </dgm:pt>
    <dgm:pt modelId="{4DED349A-8A7B-4A5F-A4F4-EE6709950B23}" type="parTrans" cxnId="{3C125879-78E5-4232-8265-06F97F65E8BC}">
      <dgm:prSet/>
      <dgm:spPr/>
      <dgm:t>
        <a:bodyPr/>
        <a:lstStyle/>
        <a:p>
          <a:endParaRPr lang="en-US"/>
        </a:p>
      </dgm:t>
    </dgm:pt>
    <dgm:pt modelId="{04A323AD-E86F-483D-95FD-1A224D965A2B}" type="sibTrans" cxnId="{3C125879-78E5-4232-8265-06F97F65E8BC}">
      <dgm:prSet/>
      <dgm:spPr/>
      <dgm:t>
        <a:bodyPr/>
        <a:lstStyle/>
        <a:p>
          <a:endParaRPr lang="en-US"/>
        </a:p>
      </dgm:t>
    </dgm:pt>
    <dgm:pt modelId="{C8D27F9A-5517-412A-905A-5904CD22C96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Sprint 4  Notification system </a:t>
          </a:r>
        </a:p>
      </dgm:t>
    </dgm:pt>
    <dgm:pt modelId="{F2B4A39A-63FB-44B8-A74C-EC440F647A88}" type="parTrans" cxnId="{D2B0B190-D697-4A2C-8A62-989E99219146}">
      <dgm:prSet/>
      <dgm:spPr/>
      <dgm:t>
        <a:bodyPr/>
        <a:lstStyle/>
        <a:p>
          <a:endParaRPr lang="en-US"/>
        </a:p>
      </dgm:t>
    </dgm:pt>
    <dgm:pt modelId="{6DB86F03-6013-48EC-9A62-C3B0ABDB636B}" type="sibTrans" cxnId="{D2B0B190-D697-4A2C-8A62-989E99219146}">
      <dgm:prSet/>
      <dgm:spPr/>
      <dgm:t>
        <a:bodyPr/>
        <a:lstStyle/>
        <a:p>
          <a:endParaRPr lang="en-US"/>
        </a:p>
      </dgm:t>
    </dgm:pt>
    <dgm:pt modelId="{2C2BE4E0-2073-497B-95FD-CCE772B3BD39}">
      <dgm:prSet custT="1"/>
      <dgm:spPr/>
      <dgm:t>
        <a:bodyPr/>
        <a:lstStyle/>
        <a:p>
          <a:pPr algn="l">
            <a:buNone/>
          </a:pPr>
          <a:r>
            <a:rPr lang="en-US" sz="2000" dirty="0"/>
            <a:t>	Sprint 1</a:t>
          </a:r>
        </a:p>
      </dgm:t>
    </dgm:pt>
    <dgm:pt modelId="{140D238E-3792-4D26-979C-9BD56538EFD6}" type="parTrans" cxnId="{1908E4A8-7DDD-4C9D-9239-673095B67343}">
      <dgm:prSet/>
      <dgm:spPr/>
      <dgm:t>
        <a:bodyPr/>
        <a:lstStyle/>
        <a:p>
          <a:endParaRPr lang="en-US"/>
        </a:p>
      </dgm:t>
    </dgm:pt>
    <dgm:pt modelId="{C6C6CF20-45C8-496E-B73D-F8F5818AB587}" type="sibTrans" cxnId="{1908E4A8-7DDD-4C9D-9239-673095B67343}">
      <dgm:prSet/>
      <dgm:spPr/>
      <dgm:t>
        <a:bodyPr/>
        <a:lstStyle/>
        <a:p>
          <a:endParaRPr lang="en-US"/>
        </a:p>
      </dgm:t>
    </dgm:pt>
    <dgm:pt modelId="{5A7B0FB6-4250-4E7E-9B33-25D1706B3E46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2000" dirty="0"/>
            <a:t>  Sprint 2 </a:t>
          </a:r>
        </a:p>
      </dgm:t>
    </dgm:pt>
    <dgm:pt modelId="{18382A33-0037-4C29-A758-219B78F3AB4E}" type="parTrans" cxnId="{748D8A5D-C1A2-4DA5-BCF7-9F04D3E0F842}">
      <dgm:prSet/>
      <dgm:spPr/>
      <dgm:t>
        <a:bodyPr/>
        <a:lstStyle/>
        <a:p>
          <a:endParaRPr lang="en-US"/>
        </a:p>
      </dgm:t>
    </dgm:pt>
    <dgm:pt modelId="{21D62E7D-A5A9-4CD4-9A49-F03399A7329F}" type="sibTrans" cxnId="{748D8A5D-C1A2-4DA5-BCF7-9F04D3E0F842}">
      <dgm:prSet/>
      <dgm:spPr/>
      <dgm:t>
        <a:bodyPr/>
        <a:lstStyle/>
        <a:p>
          <a:endParaRPr lang="en-US"/>
        </a:p>
      </dgm:t>
    </dgm:pt>
    <dgm:pt modelId="{F5F36BC0-F3D3-495A-BF54-515C0385DEB2}">
      <dgm:prSet custT="1"/>
      <dgm:spPr/>
      <dgm:t>
        <a:bodyPr/>
        <a:lstStyle/>
        <a:p>
          <a:pPr>
            <a:buNone/>
          </a:pPr>
          <a:r>
            <a:rPr lang="en-US" sz="2000" dirty="0"/>
            <a:t> 	Sprint 3</a:t>
          </a:r>
        </a:p>
      </dgm:t>
    </dgm:pt>
    <dgm:pt modelId="{080D721F-0A79-499A-B27C-091E3E6289B7}" type="sibTrans" cxnId="{89BC5EE9-AE8E-4B2C-A289-6F5D0A327C21}">
      <dgm:prSet/>
      <dgm:spPr/>
      <dgm:t>
        <a:bodyPr/>
        <a:lstStyle/>
        <a:p>
          <a:endParaRPr lang="en-US"/>
        </a:p>
      </dgm:t>
    </dgm:pt>
    <dgm:pt modelId="{B95C82AF-B197-4978-AF94-2031F1B076AF}" type="parTrans" cxnId="{89BC5EE9-AE8E-4B2C-A289-6F5D0A327C21}">
      <dgm:prSet/>
      <dgm:spPr/>
      <dgm:t>
        <a:bodyPr/>
        <a:lstStyle/>
        <a:p>
          <a:endParaRPr lang="en-US"/>
        </a:p>
      </dgm:t>
    </dgm:pt>
    <dgm:pt modelId="{A0A6F12F-B6DD-4E1B-84D4-1CB8C9578DFC}">
      <dgm:prSet custT="1"/>
      <dgm:spPr/>
      <dgm:t>
        <a:bodyPr/>
        <a:lstStyle/>
        <a:p>
          <a:pPr algn="l">
            <a:buNone/>
          </a:pPr>
          <a:r>
            <a:rPr lang="en-US" sz="2000" dirty="0"/>
            <a:t>	User registration</a:t>
          </a:r>
        </a:p>
      </dgm:t>
    </dgm:pt>
    <dgm:pt modelId="{2FECC346-D0F6-432B-A636-893A79F98C5A}" type="parTrans" cxnId="{EC28517C-86AB-49D1-B98E-973E92BEE47C}">
      <dgm:prSet/>
      <dgm:spPr/>
      <dgm:t>
        <a:bodyPr/>
        <a:lstStyle/>
        <a:p>
          <a:endParaRPr lang="en-US"/>
        </a:p>
      </dgm:t>
    </dgm:pt>
    <dgm:pt modelId="{7DBFF2FB-A9AE-4C36-A72B-A89F31C31B3D}" type="sibTrans" cxnId="{EC28517C-86AB-49D1-B98E-973E92BEE47C}">
      <dgm:prSet/>
      <dgm:spPr/>
      <dgm:t>
        <a:bodyPr/>
        <a:lstStyle/>
        <a:p>
          <a:endParaRPr lang="en-US"/>
        </a:p>
      </dgm:t>
    </dgm:pt>
    <dgm:pt modelId="{1CEEB58A-D72B-4E95-9053-7ACFB7FC003A}">
      <dgm:prSet custT="1"/>
      <dgm:spPr/>
      <dgm:t>
        <a:bodyPr/>
        <a:lstStyle/>
        <a:p>
          <a:pPr>
            <a:lnSpc>
              <a:spcPct val="90000"/>
            </a:lnSpc>
            <a:buNone/>
          </a:pPr>
          <a:r>
            <a:rPr lang="en-US" sz="2000" dirty="0"/>
            <a:t>	Lost item reporting </a:t>
          </a:r>
        </a:p>
      </dgm:t>
    </dgm:pt>
    <dgm:pt modelId="{9D6717D6-69CA-49BD-97FF-E01A427A870E}" type="sibTrans" cxnId="{7DA5DDF3-27F4-4CBA-A5CC-968F7B96C1B0}">
      <dgm:prSet/>
      <dgm:spPr/>
      <dgm:t>
        <a:bodyPr/>
        <a:lstStyle/>
        <a:p>
          <a:endParaRPr lang="en-US"/>
        </a:p>
      </dgm:t>
    </dgm:pt>
    <dgm:pt modelId="{11B81E83-C06D-47FB-8635-D13BF310BC1D}" type="parTrans" cxnId="{7DA5DDF3-27F4-4CBA-A5CC-968F7B96C1B0}">
      <dgm:prSet/>
      <dgm:spPr/>
      <dgm:t>
        <a:bodyPr/>
        <a:lstStyle/>
        <a:p>
          <a:endParaRPr lang="en-US"/>
        </a:p>
      </dgm:t>
    </dgm:pt>
    <dgm:pt modelId="{FB525AB0-ED12-4D05-BC6C-E430F2F4A1EC}">
      <dgm:prSet custT="1"/>
      <dgm:spPr/>
      <dgm:t>
        <a:bodyPr/>
        <a:lstStyle/>
        <a:p>
          <a:pPr>
            <a:buNone/>
          </a:pPr>
          <a:r>
            <a:rPr lang="en-US" sz="2000" dirty="0"/>
            <a:t>Item search </a:t>
          </a:r>
        </a:p>
      </dgm:t>
    </dgm:pt>
    <dgm:pt modelId="{E217F3BC-877E-4F00-A65F-5883A8697D31}" type="parTrans" cxnId="{17870449-AD74-4A83-A8ED-393CD1745C68}">
      <dgm:prSet/>
      <dgm:spPr/>
      <dgm:t>
        <a:bodyPr/>
        <a:lstStyle/>
        <a:p>
          <a:endParaRPr lang="en-US"/>
        </a:p>
      </dgm:t>
    </dgm:pt>
    <dgm:pt modelId="{62768C6A-1450-4E6A-9918-DEFA7E545A8A}" type="sibTrans" cxnId="{17870449-AD74-4A83-A8ED-393CD1745C68}">
      <dgm:prSet/>
      <dgm:spPr/>
      <dgm:t>
        <a:bodyPr/>
        <a:lstStyle/>
        <a:p>
          <a:endParaRPr lang="en-US"/>
        </a:p>
      </dgm:t>
    </dgm:pt>
    <dgm:pt modelId="{632B7C00-384F-468A-AAB5-AEEFE1A603C7}" type="pres">
      <dgm:prSet presAssocID="{77D15BDF-0B4B-4965-A087-0444F866F44B}" presName="CompostProcess" presStyleCnt="0">
        <dgm:presLayoutVars>
          <dgm:dir/>
          <dgm:resizeHandles val="exact"/>
        </dgm:presLayoutVars>
      </dgm:prSet>
      <dgm:spPr/>
    </dgm:pt>
    <dgm:pt modelId="{5A449AA1-1D20-4011-BA83-56ABBD79D184}" type="pres">
      <dgm:prSet presAssocID="{77D15BDF-0B4B-4965-A087-0444F866F44B}" presName="arrow" presStyleLbl="bgShp" presStyleIdx="0" presStyleCnt="1"/>
      <dgm:spPr/>
    </dgm:pt>
    <dgm:pt modelId="{ED547563-6EFC-45B3-9B18-6A840FD1ED6B}" type="pres">
      <dgm:prSet presAssocID="{77D15BDF-0B4B-4965-A087-0444F866F44B}" presName="linearProcess" presStyleCnt="0"/>
      <dgm:spPr/>
    </dgm:pt>
    <dgm:pt modelId="{EDC77398-CE74-45D7-9187-513B0E6A755C}" type="pres">
      <dgm:prSet presAssocID="{803289B2-C8C7-4F6E-89BB-805C1AF42184}" presName="textNode" presStyleLbl="node1" presStyleIdx="0" presStyleCnt="4">
        <dgm:presLayoutVars>
          <dgm:bulletEnabled val="1"/>
        </dgm:presLayoutVars>
      </dgm:prSet>
      <dgm:spPr/>
    </dgm:pt>
    <dgm:pt modelId="{2734388A-DDF9-4687-82FB-5D5F01BC1E0E}" type="pres">
      <dgm:prSet presAssocID="{3BA40ABD-0B70-43AF-87D9-EB27ED165969}" presName="sibTrans" presStyleCnt="0"/>
      <dgm:spPr/>
    </dgm:pt>
    <dgm:pt modelId="{2752EC35-4191-49FD-94D9-3323076DC010}" type="pres">
      <dgm:prSet presAssocID="{5A7B0FB6-4250-4E7E-9B33-25D1706B3E46}" presName="textNode" presStyleLbl="node1" presStyleIdx="1" presStyleCnt="4">
        <dgm:presLayoutVars>
          <dgm:bulletEnabled val="1"/>
        </dgm:presLayoutVars>
      </dgm:prSet>
      <dgm:spPr/>
    </dgm:pt>
    <dgm:pt modelId="{D873FB21-07D7-4DCA-B9F6-202D39FA1705}" type="pres">
      <dgm:prSet presAssocID="{21D62E7D-A5A9-4CD4-9A49-F03399A7329F}" presName="sibTrans" presStyleCnt="0"/>
      <dgm:spPr/>
    </dgm:pt>
    <dgm:pt modelId="{6EBDEA68-6CC4-4045-864D-F73CED3DBF00}" type="pres">
      <dgm:prSet presAssocID="{B27C93BC-FA7D-4560-9509-79421307862F}" presName="textNode" presStyleLbl="node1" presStyleIdx="2" presStyleCnt="4" custLinFactNeighborX="22405" custLinFactNeighborY="496">
        <dgm:presLayoutVars>
          <dgm:bulletEnabled val="1"/>
        </dgm:presLayoutVars>
      </dgm:prSet>
      <dgm:spPr/>
    </dgm:pt>
    <dgm:pt modelId="{5D3FAAE0-716D-42AB-92DA-D3A830406061}" type="pres">
      <dgm:prSet presAssocID="{04A323AD-E86F-483D-95FD-1A224D965A2B}" presName="sibTrans" presStyleCnt="0"/>
      <dgm:spPr/>
    </dgm:pt>
    <dgm:pt modelId="{67BE52C7-4059-43AE-8DFF-45C4BB7F171E}" type="pres">
      <dgm:prSet presAssocID="{C8D27F9A-5517-412A-905A-5904CD22C96C}" presName="textNode" presStyleLbl="node1" presStyleIdx="3" presStyleCnt="4" custLinFactNeighborX="2702" custLinFactNeighborY="1488">
        <dgm:presLayoutVars>
          <dgm:bulletEnabled val="1"/>
        </dgm:presLayoutVars>
      </dgm:prSet>
      <dgm:spPr/>
    </dgm:pt>
  </dgm:ptLst>
  <dgm:cxnLst>
    <dgm:cxn modelId="{10E0DA0D-16E7-4A77-B38B-563A9E9C7B4D}" type="presOf" srcId="{2C2BE4E0-2073-497B-95FD-CCE772B3BD39}" destId="{EDC77398-CE74-45D7-9187-513B0E6A755C}" srcOrd="0" destOrd="1" presId="urn:microsoft.com/office/officeart/2005/8/layout/hProcess9"/>
    <dgm:cxn modelId="{748D8A5D-C1A2-4DA5-BCF7-9F04D3E0F842}" srcId="{77D15BDF-0B4B-4965-A087-0444F866F44B}" destId="{5A7B0FB6-4250-4E7E-9B33-25D1706B3E46}" srcOrd="1" destOrd="0" parTransId="{18382A33-0037-4C29-A758-219B78F3AB4E}" sibTransId="{21D62E7D-A5A9-4CD4-9A49-F03399A7329F}"/>
    <dgm:cxn modelId="{17870449-AD74-4A83-A8ED-393CD1745C68}" srcId="{F5F36BC0-F3D3-495A-BF54-515C0385DEB2}" destId="{FB525AB0-ED12-4D05-BC6C-E430F2F4A1EC}" srcOrd="0" destOrd="0" parTransId="{E217F3BC-877E-4F00-A65F-5883A8697D31}" sibTransId="{62768C6A-1450-4E6A-9918-DEFA7E545A8A}"/>
    <dgm:cxn modelId="{65D87A76-EC22-461D-9F8B-477EB14B841C}" type="presOf" srcId="{F5F36BC0-F3D3-495A-BF54-515C0385DEB2}" destId="{6EBDEA68-6CC4-4045-864D-F73CED3DBF00}" srcOrd="0" destOrd="1" presId="urn:microsoft.com/office/officeart/2005/8/layout/hProcess9"/>
    <dgm:cxn modelId="{3C125879-78E5-4232-8265-06F97F65E8BC}" srcId="{77D15BDF-0B4B-4965-A087-0444F866F44B}" destId="{B27C93BC-FA7D-4560-9509-79421307862F}" srcOrd="2" destOrd="0" parTransId="{4DED349A-8A7B-4A5F-A4F4-EE6709950B23}" sibTransId="{04A323AD-E86F-483D-95FD-1A224D965A2B}"/>
    <dgm:cxn modelId="{31A5535A-9290-4589-998A-5C7986252174}" srcId="{77D15BDF-0B4B-4965-A087-0444F866F44B}" destId="{803289B2-C8C7-4F6E-89BB-805C1AF42184}" srcOrd="0" destOrd="0" parTransId="{FD365737-3C8B-494F-A922-0173EABC55A1}" sibTransId="{3BA40ABD-0B70-43AF-87D9-EB27ED165969}"/>
    <dgm:cxn modelId="{EC28517C-86AB-49D1-B98E-973E92BEE47C}" srcId="{2C2BE4E0-2073-497B-95FD-CCE772B3BD39}" destId="{A0A6F12F-B6DD-4E1B-84D4-1CB8C9578DFC}" srcOrd="0" destOrd="0" parTransId="{2FECC346-D0F6-432B-A636-893A79F98C5A}" sibTransId="{7DBFF2FB-A9AE-4C36-A72B-A89F31C31B3D}"/>
    <dgm:cxn modelId="{5C9F4A8F-3D1C-4946-A692-8F82B91C8167}" type="presOf" srcId="{FB525AB0-ED12-4D05-BC6C-E430F2F4A1EC}" destId="{6EBDEA68-6CC4-4045-864D-F73CED3DBF00}" srcOrd="0" destOrd="2" presId="urn:microsoft.com/office/officeart/2005/8/layout/hProcess9"/>
    <dgm:cxn modelId="{D2B0B190-D697-4A2C-8A62-989E99219146}" srcId="{77D15BDF-0B4B-4965-A087-0444F866F44B}" destId="{C8D27F9A-5517-412A-905A-5904CD22C96C}" srcOrd="3" destOrd="0" parTransId="{F2B4A39A-63FB-44B8-A74C-EC440F647A88}" sibTransId="{6DB86F03-6013-48EC-9A62-C3B0ABDB636B}"/>
    <dgm:cxn modelId="{78FBB4A8-DD11-4B2D-A39D-C92CC57BDEE7}" type="presOf" srcId="{77D15BDF-0B4B-4965-A087-0444F866F44B}" destId="{632B7C00-384F-468A-AAB5-AEEFE1A603C7}" srcOrd="0" destOrd="0" presId="urn:microsoft.com/office/officeart/2005/8/layout/hProcess9"/>
    <dgm:cxn modelId="{1908E4A8-7DDD-4C9D-9239-673095B67343}" srcId="{803289B2-C8C7-4F6E-89BB-805C1AF42184}" destId="{2C2BE4E0-2073-497B-95FD-CCE772B3BD39}" srcOrd="0" destOrd="0" parTransId="{140D238E-3792-4D26-979C-9BD56538EFD6}" sibTransId="{C6C6CF20-45C8-496E-B73D-F8F5818AB587}"/>
    <dgm:cxn modelId="{1B1F5ECD-5A95-4945-9D71-6B901B47379A}" type="presOf" srcId="{B27C93BC-FA7D-4560-9509-79421307862F}" destId="{6EBDEA68-6CC4-4045-864D-F73CED3DBF00}" srcOrd="0" destOrd="0" presId="urn:microsoft.com/office/officeart/2005/8/layout/hProcess9"/>
    <dgm:cxn modelId="{970ED7D7-2A46-4A68-901D-7BAA1459F336}" type="presOf" srcId="{803289B2-C8C7-4F6E-89BB-805C1AF42184}" destId="{EDC77398-CE74-45D7-9187-513B0E6A755C}" srcOrd="0" destOrd="0" presId="urn:microsoft.com/office/officeart/2005/8/layout/hProcess9"/>
    <dgm:cxn modelId="{89BC5EE9-AE8E-4B2C-A289-6F5D0A327C21}" srcId="{B27C93BC-FA7D-4560-9509-79421307862F}" destId="{F5F36BC0-F3D3-495A-BF54-515C0385DEB2}" srcOrd="0" destOrd="0" parTransId="{B95C82AF-B197-4978-AF94-2031F1B076AF}" sibTransId="{080D721F-0A79-499A-B27C-091E3E6289B7}"/>
    <dgm:cxn modelId="{7DA5DDF3-27F4-4CBA-A5CC-968F7B96C1B0}" srcId="{5A7B0FB6-4250-4E7E-9B33-25D1706B3E46}" destId="{1CEEB58A-D72B-4E95-9053-7ACFB7FC003A}" srcOrd="0" destOrd="0" parTransId="{11B81E83-C06D-47FB-8635-D13BF310BC1D}" sibTransId="{9D6717D6-69CA-49BD-97FF-E01A427A870E}"/>
    <dgm:cxn modelId="{8AACE0F5-B599-4361-A20E-6464DAF3EABB}" type="presOf" srcId="{A0A6F12F-B6DD-4E1B-84D4-1CB8C9578DFC}" destId="{EDC77398-CE74-45D7-9187-513B0E6A755C}" srcOrd="0" destOrd="2" presId="urn:microsoft.com/office/officeart/2005/8/layout/hProcess9"/>
    <dgm:cxn modelId="{1FA2F3F9-77E5-4AF6-8A12-9CDA8291C648}" type="presOf" srcId="{C8D27F9A-5517-412A-905A-5904CD22C96C}" destId="{67BE52C7-4059-43AE-8DFF-45C4BB7F171E}" srcOrd="0" destOrd="0" presId="urn:microsoft.com/office/officeart/2005/8/layout/hProcess9"/>
    <dgm:cxn modelId="{F34022FF-3058-4181-9E3D-CFD48926F400}" type="presOf" srcId="{1CEEB58A-D72B-4E95-9053-7ACFB7FC003A}" destId="{2752EC35-4191-49FD-94D9-3323076DC010}" srcOrd="0" destOrd="1" presId="urn:microsoft.com/office/officeart/2005/8/layout/hProcess9"/>
    <dgm:cxn modelId="{E3E85BFF-29EA-4D71-B77B-2BA2421D55AB}" type="presOf" srcId="{5A7B0FB6-4250-4E7E-9B33-25D1706B3E46}" destId="{2752EC35-4191-49FD-94D9-3323076DC010}" srcOrd="0" destOrd="0" presId="urn:microsoft.com/office/officeart/2005/8/layout/hProcess9"/>
    <dgm:cxn modelId="{DEA374C0-439C-466E-A875-79900A606556}" type="presParOf" srcId="{632B7C00-384F-468A-AAB5-AEEFE1A603C7}" destId="{5A449AA1-1D20-4011-BA83-56ABBD79D184}" srcOrd="0" destOrd="0" presId="urn:microsoft.com/office/officeart/2005/8/layout/hProcess9"/>
    <dgm:cxn modelId="{229EE5A8-19D6-438E-A1CB-B40886C5389E}" type="presParOf" srcId="{632B7C00-384F-468A-AAB5-AEEFE1A603C7}" destId="{ED547563-6EFC-45B3-9B18-6A840FD1ED6B}" srcOrd="1" destOrd="0" presId="urn:microsoft.com/office/officeart/2005/8/layout/hProcess9"/>
    <dgm:cxn modelId="{21644D54-60AB-4AA1-8A91-3B2551F59299}" type="presParOf" srcId="{ED547563-6EFC-45B3-9B18-6A840FD1ED6B}" destId="{EDC77398-CE74-45D7-9187-513B0E6A755C}" srcOrd="0" destOrd="0" presId="urn:microsoft.com/office/officeart/2005/8/layout/hProcess9"/>
    <dgm:cxn modelId="{516193FB-91CA-493B-BF7E-90632A29E73E}" type="presParOf" srcId="{ED547563-6EFC-45B3-9B18-6A840FD1ED6B}" destId="{2734388A-DDF9-4687-82FB-5D5F01BC1E0E}" srcOrd="1" destOrd="0" presId="urn:microsoft.com/office/officeart/2005/8/layout/hProcess9"/>
    <dgm:cxn modelId="{51210350-E14F-4705-8611-ABA4E891F5BC}" type="presParOf" srcId="{ED547563-6EFC-45B3-9B18-6A840FD1ED6B}" destId="{2752EC35-4191-49FD-94D9-3323076DC010}" srcOrd="2" destOrd="0" presId="urn:microsoft.com/office/officeart/2005/8/layout/hProcess9"/>
    <dgm:cxn modelId="{9167A619-A10D-4F20-B2C3-352D68861B53}" type="presParOf" srcId="{ED547563-6EFC-45B3-9B18-6A840FD1ED6B}" destId="{D873FB21-07D7-4DCA-B9F6-202D39FA1705}" srcOrd="3" destOrd="0" presId="urn:microsoft.com/office/officeart/2005/8/layout/hProcess9"/>
    <dgm:cxn modelId="{8917E964-B7B2-41DD-97C5-B487E45AAFF0}" type="presParOf" srcId="{ED547563-6EFC-45B3-9B18-6A840FD1ED6B}" destId="{6EBDEA68-6CC4-4045-864D-F73CED3DBF00}" srcOrd="4" destOrd="0" presId="urn:microsoft.com/office/officeart/2005/8/layout/hProcess9"/>
    <dgm:cxn modelId="{5ACE6EBF-FAEA-4640-A1D0-7E414FC5AB43}" type="presParOf" srcId="{ED547563-6EFC-45B3-9B18-6A840FD1ED6B}" destId="{5D3FAAE0-716D-42AB-92DA-D3A830406061}" srcOrd="5" destOrd="0" presId="urn:microsoft.com/office/officeart/2005/8/layout/hProcess9"/>
    <dgm:cxn modelId="{6EBF28A7-175E-4861-8483-A98362843A4B}" type="presParOf" srcId="{ED547563-6EFC-45B3-9B18-6A840FD1ED6B}" destId="{67BE52C7-4059-43AE-8DFF-45C4BB7F171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A68F5-01F0-402A-8387-9B49CAB80898}">
      <dsp:nvSpPr>
        <dsp:cNvPr id="0" name=""/>
        <dsp:cNvSpPr/>
      </dsp:nvSpPr>
      <dsp:spPr>
        <a:xfrm rot="5400000">
          <a:off x="-216106" y="219441"/>
          <a:ext cx="1440708" cy="1008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Name</a:t>
          </a:r>
          <a:r>
            <a:rPr lang="en-US" sz="1100" kern="1200" dirty="0"/>
            <a:t> </a:t>
          </a:r>
        </a:p>
      </dsp:txBody>
      <dsp:txXfrm rot="-5400000">
        <a:off x="1" y="507583"/>
        <a:ext cx="1008495" cy="432213"/>
      </dsp:txXfrm>
    </dsp:sp>
    <dsp:sp modelId="{E8D505EF-8853-4130-AD67-584D05532A92}">
      <dsp:nvSpPr>
        <dsp:cNvPr id="0" name=""/>
        <dsp:cNvSpPr/>
      </dsp:nvSpPr>
      <dsp:spPr>
        <a:xfrm rot="5400000">
          <a:off x="4801268" y="-3761156"/>
          <a:ext cx="936460" cy="8522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Sarah </a:t>
          </a:r>
        </a:p>
      </dsp:txBody>
      <dsp:txXfrm rot="-5400000">
        <a:off x="1008496" y="77330"/>
        <a:ext cx="8476291" cy="845032"/>
      </dsp:txXfrm>
    </dsp:sp>
    <dsp:sp modelId="{C38AF0E1-BA6C-4AE1-A34A-0106D4E6F927}">
      <dsp:nvSpPr>
        <dsp:cNvPr id="0" name=""/>
        <dsp:cNvSpPr/>
      </dsp:nvSpPr>
      <dsp:spPr>
        <a:xfrm rot="5400000">
          <a:off x="-216106" y="1515505"/>
          <a:ext cx="1440708" cy="1008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Background</a:t>
          </a:r>
          <a:r>
            <a:rPr lang="en-US" sz="1000" kern="1200" dirty="0"/>
            <a:t> </a:t>
          </a:r>
        </a:p>
      </dsp:txBody>
      <dsp:txXfrm rot="-5400000">
        <a:off x="1" y="1803647"/>
        <a:ext cx="1008495" cy="432213"/>
      </dsp:txXfrm>
    </dsp:sp>
    <dsp:sp modelId="{89069EA4-D2CF-4B0D-81A6-F4B34F872ABB}">
      <dsp:nvSpPr>
        <dsp:cNvPr id="0" name=""/>
        <dsp:cNvSpPr/>
      </dsp:nvSpPr>
      <dsp:spPr>
        <a:xfrm rot="5400000">
          <a:off x="4801268" y="-2493373"/>
          <a:ext cx="936460" cy="8522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35-year-old professional working in a busy corporate environment. She commutes to work daily using public transportation.</a:t>
          </a:r>
        </a:p>
      </dsp:txBody>
      <dsp:txXfrm rot="-5400000">
        <a:off x="1008496" y="1345113"/>
        <a:ext cx="8476291" cy="845032"/>
      </dsp:txXfrm>
    </dsp:sp>
    <dsp:sp modelId="{81341494-AA61-43AE-842D-EF72E424252E}">
      <dsp:nvSpPr>
        <dsp:cNvPr id="0" name=""/>
        <dsp:cNvSpPr/>
      </dsp:nvSpPr>
      <dsp:spPr>
        <a:xfrm rot="5400000">
          <a:off x="-216106" y="2811569"/>
          <a:ext cx="1440708" cy="1008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Characteristics </a:t>
          </a:r>
        </a:p>
      </dsp:txBody>
      <dsp:txXfrm rot="-5400000">
        <a:off x="1" y="3099711"/>
        <a:ext cx="1008495" cy="432213"/>
      </dsp:txXfrm>
    </dsp:sp>
    <dsp:sp modelId="{DE2B2238-DDA9-4A58-97E8-42D9A640C5A6}">
      <dsp:nvSpPr>
        <dsp:cNvPr id="0" name=""/>
        <dsp:cNvSpPr/>
      </dsp:nvSpPr>
      <dsp:spPr>
        <a:xfrm rot="5400000">
          <a:off x="4801268" y="-1197308"/>
          <a:ext cx="936460" cy="8522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kern="1200" dirty="0"/>
            <a:t>Sarah is organized but occasionally forgetful, often misplacing her belongings in the rush of her daily routine. She values efficiency and convenience in the tools she uses.</a:t>
          </a:r>
        </a:p>
      </dsp:txBody>
      <dsp:txXfrm rot="-5400000">
        <a:off x="1008496" y="2641178"/>
        <a:ext cx="8476291" cy="845032"/>
      </dsp:txXfrm>
    </dsp:sp>
    <dsp:sp modelId="{0019B11C-E432-4127-9C4A-8A8BB20E611E}">
      <dsp:nvSpPr>
        <dsp:cNvPr id="0" name=""/>
        <dsp:cNvSpPr/>
      </dsp:nvSpPr>
      <dsp:spPr>
        <a:xfrm rot="5400000">
          <a:off x="-216106" y="4110968"/>
          <a:ext cx="1440708" cy="1008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Motivation</a:t>
          </a:r>
          <a:r>
            <a:rPr lang="en-US" sz="1000" kern="1200" dirty="0"/>
            <a:t> </a:t>
          </a:r>
        </a:p>
      </dsp:txBody>
      <dsp:txXfrm rot="-5400000">
        <a:off x="1" y="4399110"/>
        <a:ext cx="1008495" cy="432213"/>
      </dsp:txXfrm>
    </dsp:sp>
    <dsp:sp modelId="{880AA91F-CE8E-45E5-B647-7A915D7B64ED}">
      <dsp:nvSpPr>
        <dsp:cNvPr id="0" name=""/>
        <dsp:cNvSpPr/>
      </dsp:nvSpPr>
      <dsp:spPr>
        <a:xfrm rot="5400000">
          <a:off x="4801268" y="98755"/>
          <a:ext cx="936460" cy="8522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kern="1200" dirty="0"/>
            <a:t>Sarah's primary motivation is to quickly locate misplaced items, such as her wallet or keys, to avoid disruptions to her daily schedule.</a:t>
          </a:r>
        </a:p>
      </dsp:txBody>
      <dsp:txXfrm rot="-5400000">
        <a:off x="1008496" y="3937241"/>
        <a:ext cx="8476291" cy="845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EE83E-4CA8-4AC8-A67F-BDDD21852E16}">
      <dsp:nvSpPr>
        <dsp:cNvPr id="0" name=""/>
        <dsp:cNvSpPr/>
      </dsp:nvSpPr>
      <dsp:spPr>
        <a:xfrm>
          <a:off x="0" y="1671372"/>
          <a:ext cx="9964132" cy="22284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4BB18-70D5-4736-8C05-66783AA34968}">
      <dsp:nvSpPr>
        <dsp:cNvPr id="0" name=""/>
        <dsp:cNvSpPr/>
      </dsp:nvSpPr>
      <dsp:spPr>
        <a:xfrm>
          <a:off x="6052" y="-15749"/>
          <a:ext cx="1812524" cy="229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Sarah opens the application on her smartphone.</a:t>
          </a:r>
          <a:endParaRPr lang="en-US" sz="1100" kern="1200" dirty="0"/>
        </a:p>
      </dsp:txBody>
      <dsp:txXfrm>
        <a:off x="6052" y="-15749"/>
        <a:ext cx="1812524" cy="2291495"/>
      </dsp:txXfrm>
    </dsp:sp>
    <dsp:sp modelId="{6283FDA0-58A5-483B-92CF-74C46D05CB39}">
      <dsp:nvSpPr>
        <dsp:cNvPr id="0" name=""/>
        <dsp:cNvSpPr/>
      </dsp:nvSpPr>
      <dsp:spPr>
        <a:xfrm>
          <a:off x="633752" y="2522808"/>
          <a:ext cx="557124" cy="557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5E00-A876-458D-95FD-C290A3DC8FC0}">
      <dsp:nvSpPr>
        <dsp:cNvPr id="0" name=""/>
        <dsp:cNvSpPr/>
      </dsp:nvSpPr>
      <dsp:spPr>
        <a:xfrm>
          <a:off x="1869047" y="3298453"/>
          <a:ext cx="1701862" cy="2287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She selects the "Report Lost Item" option </a:t>
          </a:r>
          <a:endParaRPr lang="en-US" sz="1000" kern="1200" dirty="0"/>
        </a:p>
      </dsp:txBody>
      <dsp:txXfrm>
        <a:off x="1869047" y="3298453"/>
        <a:ext cx="1701862" cy="2287551"/>
      </dsp:txXfrm>
    </dsp:sp>
    <dsp:sp modelId="{E6B5A5BC-C455-45E6-B27E-EAB8223E8791}">
      <dsp:nvSpPr>
        <dsp:cNvPr id="0" name=""/>
        <dsp:cNvSpPr/>
      </dsp:nvSpPr>
      <dsp:spPr>
        <a:xfrm>
          <a:off x="2441416" y="2492294"/>
          <a:ext cx="557124" cy="557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30FD-80AF-4815-8834-590278DDF8DA}">
      <dsp:nvSpPr>
        <dsp:cNvPr id="0" name=""/>
        <dsp:cNvSpPr/>
      </dsp:nvSpPr>
      <dsp:spPr>
        <a:xfrm>
          <a:off x="3621380" y="-1476"/>
          <a:ext cx="1644507" cy="2234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 </a:t>
          </a:r>
          <a:r>
            <a:rPr lang="en-US" sz="1400" kern="1200" dirty="0"/>
            <a:t>Sarah describes the lost item (wallet) and provides any relevant details.</a:t>
          </a:r>
        </a:p>
      </dsp:txBody>
      <dsp:txXfrm>
        <a:off x="3621380" y="-1476"/>
        <a:ext cx="1644507" cy="2234401"/>
      </dsp:txXfrm>
    </dsp:sp>
    <dsp:sp modelId="{34B464D4-7CA9-40AC-8C65-AD3CD31368B8}">
      <dsp:nvSpPr>
        <dsp:cNvPr id="0" name=""/>
        <dsp:cNvSpPr/>
      </dsp:nvSpPr>
      <dsp:spPr>
        <a:xfrm>
          <a:off x="4165072" y="2508534"/>
          <a:ext cx="557124" cy="557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E4D2-A8E2-4B21-9593-6252C8944C11}">
      <dsp:nvSpPr>
        <dsp:cNvPr id="0" name=""/>
        <dsp:cNvSpPr/>
      </dsp:nvSpPr>
      <dsp:spPr>
        <a:xfrm>
          <a:off x="5316358" y="3283678"/>
          <a:ext cx="1822012" cy="2307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Sarah describes the lost item (wallet) and provides any relevant details.</a:t>
          </a:r>
        </a:p>
      </dsp:txBody>
      <dsp:txXfrm>
        <a:off x="5316358" y="3283678"/>
        <a:ext cx="1822012" cy="2307251"/>
      </dsp:txXfrm>
    </dsp:sp>
    <dsp:sp modelId="{912C96C2-8657-4189-840A-19BB59D5585E}">
      <dsp:nvSpPr>
        <dsp:cNvPr id="0" name=""/>
        <dsp:cNvSpPr/>
      </dsp:nvSpPr>
      <dsp:spPr>
        <a:xfrm>
          <a:off x="5948803" y="2487369"/>
          <a:ext cx="557124" cy="557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B52DE-95F3-4B14-9BCC-B57CA077533B}">
      <dsp:nvSpPr>
        <dsp:cNvPr id="0" name=""/>
        <dsp:cNvSpPr/>
      </dsp:nvSpPr>
      <dsp:spPr>
        <a:xfrm>
          <a:off x="7198492" y="-51361"/>
          <a:ext cx="1772824" cy="243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  <a:r>
            <a:rPr lang="en-US" sz="1400" kern="1200" dirty="0"/>
            <a:t>Sarah submits the report and receives a confirmation message.</a:t>
          </a:r>
        </a:p>
      </dsp:txBody>
      <dsp:txXfrm>
        <a:off x="7198492" y="-51361"/>
        <a:ext cx="1772824" cy="2433941"/>
      </dsp:txXfrm>
    </dsp:sp>
    <dsp:sp modelId="{A903CAC9-693E-4D82-B951-41F759D0B56F}">
      <dsp:nvSpPr>
        <dsp:cNvPr id="0" name=""/>
        <dsp:cNvSpPr/>
      </dsp:nvSpPr>
      <dsp:spPr>
        <a:xfrm>
          <a:off x="7796692" y="2558419"/>
          <a:ext cx="557124" cy="557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9D3CC-DD69-4BF4-B065-4DE184133FD7}">
      <dsp:nvSpPr>
        <dsp:cNvPr id="0" name=""/>
        <dsp:cNvSpPr/>
      </dsp:nvSpPr>
      <dsp:spPr>
        <a:xfrm>
          <a:off x="536852" y="379"/>
          <a:ext cx="3407569" cy="204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report lost Item </a:t>
          </a:r>
        </a:p>
      </dsp:txBody>
      <dsp:txXfrm>
        <a:off x="536852" y="379"/>
        <a:ext cx="3407569" cy="2044541"/>
      </dsp:txXfrm>
    </dsp:sp>
    <dsp:sp modelId="{A5C60BCB-1234-43BC-B532-324A40BDD517}">
      <dsp:nvSpPr>
        <dsp:cNvPr id="0" name=""/>
        <dsp:cNvSpPr/>
      </dsp:nvSpPr>
      <dsp:spPr>
        <a:xfrm>
          <a:off x="4285178" y="379"/>
          <a:ext cx="3407569" cy="204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searches for a lost item using image matching.</a:t>
          </a:r>
        </a:p>
      </dsp:txBody>
      <dsp:txXfrm>
        <a:off x="4285178" y="379"/>
        <a:ext cx="3407569" cy="2044541"/>
      </dsp:txXfrm>
    </dsp:sp>
    <dsp:sp modelId="{2AF010E4-DFBA-4820-A054-18506343ED93}">
      <dsp:nvSpPr>
        <dsp:cNvPr id="0" name=""/>
        <dsp:cNvSpPr/>
      </dsp:nvSpPr>
      <dsp:spPr>
        <a:xfrm>
          <a:off x="2411015" y="2385677"/>
          <a:ext cx="3407569" cy="204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User manages their profile and notification settings.</a:t>
          </a:r>
        </a:p>
      </dsp:txBody>
      <dsp:txXfrm>
        <a:off x="2411015" y="2385677"/>
        <a:ext cx="3407569" cy="2044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49AA1-1D20-4011-BA83-56ABBD79D184}">
      <dsp:nvSpPr>
        <dsp:cNvPr id="0" name=""/>
        <dsp:cNvSpPr/>
      </dsp:nvSpPr>
      <dsp:spPr>
        <a:xfrm>
          <a:off x="707010" y="0"/>
          <a:ext cx="8012784" cy="47511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77398-CE74-45D7-9187-513B0E6A755C}">
      <dsp:nvSpPr>
        <dsp:cNvPr id="0" name=""/>
        <dsp:cNvSpPr/>
      </dsp:nvSpPr>
      <dsp:spPr>
        <a:xfrm>
          <a:off x="3222" y="1425332"/>
          <a:ext cx="2093413" cy="1900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Sprint 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User registration</a:t>
          </a:r>
        </a:p>
      </dsp:txBody>
      <dsp:txXfrm>
        <a:off x="95994" y="1518104"/>
        <a:ext cx="1907869" cy="1714899"/>
      </dsp:txXfrm>
    </dsp:sp>
    <dsp:sp modelId="{2752EC35-4191-49FD-94D9-3323076DC010}">
      <dsp:nvSpPr>
        <dsp:cNvPr id="0" name=""/>
        <dsp:cNvSpPr/>
      </dsp:nvSpPr>
      <dsp:spPr>
        <a:xfrm>
          <a:off x="2445537" y="1425332"/>
          <a:ext cx="2093413" cy="1900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Sprint 2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Lost item reporting </a:t>
          </a:r>
        </a:p>
      </dsp:txBody>
      <dsp:txXfrm>
        <a:off x="2538309" y="1518104"/>
        <a:ext cx="1907869" cy="1714899"/>
      </dsp:txXfrm>
    </dsp:sp>
    <dsp:sp modelId="{6EBDEA68-6CC4-4045-864D-F73CED3DBF00}">
      <dsp:nvSpPr>
        <dsp:cNvPr id="0" name=""/>
        <dsp:cNvSpPr/>
      </dsp:nvSpPr>
      <dsp:spPr>
        <a:xfrm>
          <a:off x="4966025" y="1434758"/>
          <a:ext cx="2093413" cy="1900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	Sprint 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Item search </a:t>
          </a:r>
        </a:p>
      </dsp:txBody>
      <dsp:txXfrm>
        <a:off x="5058797" y="1527530"/>
        <a:ext cx="1907869" cy="1714899"/>
      </dsp:txXfrm>
    </dsp:sp>
    <dsp:sp modelId="{67BE52C7-4059-43AE-8DFF-45C4BB7F171E}">
      <dsp:nvSpPr>
        <dsp:cNvPr id="0" name=""/>
        <dsp:cNvSpPr/>
      </dsp:nvSpPr>
      <dsp:spPr>
        <a:xfrm>
          <a:off x="7333391" y="1453610"/>
          <a:ext cx="2093413" cy="1900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4  Notification system </a:t>
          </a:r>
        </a:p>
      </dsp:txBody>
      <dsp:txXfrm>
        <a:off x="7426163" y="1546382"/>
        <a:ext cx="1907869" cy="171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/>
          </a:bodyPr>
          <a:lstStyle/>
          <a:p>
            <a:r>
              <a:rPr lang="en-US" sz="3600" dirty="0"/>
              <a:t> task 3: requirements analysis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852623"/>
            <a:ext cx="10498673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Notification system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Feedback loop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Location based services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Image capture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852623"/>
            <a:ext cx="10498673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Offline mode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Reward System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Texting and Calling services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Live location between owners and finders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852623"/>
            <a:ext cx="10498673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13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Free access to all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13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Tab to fill Address of finders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13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Section for reporting missing items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13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Agency for storing and retrieving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968424" y="2846931"/>
            <a:ext cx="10498673" cy="182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17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Image uploading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17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Community Section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Non-Functional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856358"/>
            <a:ext cx="10498673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Performance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Scalability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Reliability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Availability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Non-Functional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856358"/>
            <a:ext cx="10498673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Privacy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Compatibility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Usability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1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Non-Functional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856358"/>
            <a:ext cx="10498673" cy="26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Maintainability 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9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Regulatory compliance 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9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1300898"/>
            <a:ext cx="5923172" cy="38932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 Requirements 	          	Prioritization and 	classification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564196" y="2253004"/>
            <a:ext cx="6161990" cy="3657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Weighted Scoring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MoSCoW classification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Prioritized requirements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53666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Weighted scoring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651720"/>
            <a:ext cx="10498673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Impact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Urgency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Feasibility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 startAt="5"/>
              <a:defRPr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7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MoSCoW classification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1" y="2651720"/>
            <a:ext cx="10498673" cy="30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Must-have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Should-have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Could-have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Won’t-have </a:t>
            </a:r>
          </a:p>
        </p:txBody>
      </p:sp>
    </p:spTree>
    <p:extLst>
      <p:ext uri="{BB962C8B-B14F-4D97-AF65-F5344CB8AC3E}">
        <p14:creationId xmlns:p14="http://schemas.microsoft.com/office/powerpoint/2010/main" val="39681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93738"/>
            <a:ext cx="9820275" cy="5056187"/>
          </a:xfrm>
        </p:spPr>
        <p:txBody>
          <a:bodyPr>
            <a:normAutofit fontScale="925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INTRODUCTION</a:t>
            </a:r>
          </a:p>
          <a:p>
            <a:pPr marL="0" indent="0">
              <a:buNone/>
            </a:pPr>
            <a:endParaRPr lang="en-US" sz="36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REQUIREMENTS ANALYSIS PROCESS:        		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GATHERING PHASE REVIEW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 REQUIREMENTS SPECIFICATION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REQUIREMENT PRIORITIZATION AND CLASSIFICATION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SYSTEM REQUIREMENTS SPECIFICATION 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BAC7A-35BA-40B8-BCE2-9904D515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7" y="624676"/>
            <a:ext cx="6943786" cy="4321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C4289-9FEA-4824-8F99-085EA300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57" y="4946029"/>
            <a:ext cx="6980530" cy="1369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EDA9E-2769-433A-AF3F-B6D035764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877" y="2217591"/>
            <a:ext cx="3425351" cy="912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DB1324-1D8C-490A-B5BB-3AAAF4C0F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877" y="4100296"/>
            <a:ext cx="3763510" cy="16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4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Final Prioritized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10207" y="2293503"/>
            <a:ext cx="10498673" cy="414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Must-have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Image recognition and Realtime processing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 Authentication and Security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Database Integration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 Interface Design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Notification System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Image Uploading </a:t>
            </a:r>
          </a:p>
        </p:txBody>
      </p:sp>
    </p:spTree>
    <p:extLst>
      <p:ext uri="{BB962C8B-B14F-4D97-AF65-F5344CB8AC3E}">
        <p14:creationId xmlns:p14="http://schemas.microsoft.com/office/powerpoint/2010/main" val="95718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Final Prioritized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10207" y="2293503"/>
            <a:ext cx="10498673" cy="414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Should-have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Reward system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Customizable Searches (adding descriptions) 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Feedback loops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Location based services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Image capture Integration 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Free access to all </a:t>
            </a:r>
          </a:p>
        </p:txBody>
      </p:sp>
    </p:spTree>
    <p:extLst>
      <p:ext uri="{BB962C8B-B14F-4D97-AF65-F5344CB8AC3E}">
        <p14:creationId xmlns:p14="http://schemas.microsoft.com/office/powerpoint/2010/main" val="134921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Final Prioritized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10207" y="2293503"/>
            <a:ext cx="10498673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Could-have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Offline Mode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Texting and Calling services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Tab for info filling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Agency for reporting and retrieving items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Community Section for reporting lost and found items  </a:t>
            </a:r>
          </a:p>
        </p:txBody>
      </p:sp>
    </p:spTree>
    <p:extLst>
      <p:ext uri="{BB962C8B-B14F-4D97-AF65-F5344CB8AC3E}">
        <p14:creationId xmlns:p14="http://schemas.microsoft.com/office/powerpoint/2010/main" val="16191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1282044"/>
            <a:ext cx="5828905" cy="38932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3600" dirty="0"/>
              <a:t>System Requirements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639610" y="744717"/>
            <a:ext cx="6161990" cy="57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70000"/>
              <a:tabLst/>
              <a:defRPr/>
            </a:pPr>
            <a:endParaRPr lang="en-US" sz="2400" dirty="0">
              <a:solidFill>
                <a:prstClr val="black"/>
              </a:solidFill>
              <a:latin typeface="Gill Sans MT" panose="020B0502020104020203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ill Sans MT" panose="020B0502020104020203"/>
              </a:rPr>
              <a:t>Functional Requirements </a:t>
            </a:r>
          </a:p>
          <a:p>
            <a:pPr marL="457200" indent="-457200" defTabSz="914400">
              <a:lnSpc>
                <a:spcPct val="120000"/>
              </a:lnSpc>
              <a:spcBef>
                <a:spcPts val="1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ill Sans MT" panose="020B0502020104020203"/>
              </a:rPr>
              <a:t>Non-Functional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Interface/Integration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UI/UX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Data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Performance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Security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Constraints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Assumptions and Dependencies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24352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27" y="672010"/>
            <a:ext cx="9751858" cy="11473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Interface &amp; Integration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0" y="1680632"/>
            <a:ext cx="10498673" cy="471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endParaRPr lang="en-US" sz="3600" dirty="0">
              <a:solidFill>
                <a:prstClr val="black"/>
              </a:solidFill>
              <a:latin typeface="Gill Sans MT" panose="020B0502020104020203"/>
            </a:endParaRP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Interface specification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External Database Integration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Image Recognition service Integration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Data exchange mechanisms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Compatibility Testing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Performance optimization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Documentation and Maintenance </a:t>
            </a:r>
          </a:p>
        </p:txBody>
      </p:sp>
    </p:spTree>
    <p:extLst>
      <p:ext uri="{BB962C8B-B14F-4D97-AF65-F5344CB8AC3E}">
        <p14:creationId xmlns:p14="http://schemas.microsoft.com/office/powerpoint/2010/main" val="158811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8348"/>
            <a:ext cx="8761413" cy="111908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User Interface &amp; User Experience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358219" y="2931736"/>
            <a:ext cx="11302738" cy="31470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Scenario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Persona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Scenario Map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Story Map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Testing Reports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UX style guide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Site Maps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Flow Schemes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Wireframes </a:t>
            </a:r>
          </a:p>
        </p:txBody>
      </p:sp>
    </p:spTree>
    <p:extLst>
      <p:ext uri="{BB962C8B-B14F-4D97-AF65-F5344CB8AC3E}">
        <p14:creationId xmlns:p14="http://schemas.microsoft.com/office/powerpoint/2010/main" val="183918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93B9-E04B-49D8-9A7F-7DED0F5556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999" y="133678"/>
            <a:ext cx="7071527" cy="71473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1) User Persona: Case Study 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B74316-EDC7-4D77-8668-CD8230974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3724"/>
              </p:ext>
            </p:extLst>
          </p:nvPr>
        </p:nvGraphicFramePr>
        <p:xfrm>
          <a:off x="1055801" y="1102936"/>
          <a:ext cx="9530501" cy="533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78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93B9-E04B-49D8-9A7F-7DED0F5556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999" y="133678"/>
            <a:ext cx="7071527" cy="71473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2) User scenario 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B74316-EDC7-4D77-8668-CD8230974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886383"/>
              </p:ext>
            </p:extLst>
          </p:nvPr>
        </p:nvGraphicFramePr>
        <p:xfrm>
          <a:off x="773000" y="933254"/>
          <a:ext cx="9964132" cy="557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49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93B9-E04B-49D8-9A7F-7DED0F5556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999" y="133678"/>
            <a:ext cx="7071527" cy="71473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3) Scenario Map 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B74316-EDC7-4D77-8668-CD8230974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054625"/>
              </p:ext>
            </p:extLst>
          </p:nvPr>
        </p:nvGraphicFramePr>
        <p:xfrm>
          <a:off x="1791092" y="1366888"/>
          <a:ext cx="8229601" cy="443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8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I.      INTRODUCTION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4A2221A-77A0-48FF-9D73-C031CFDD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675" y="3495335"/>
            <a:ext cx="7633339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Requirements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93B9-E04B-49D8-9A7F-7DED0F5556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999" y="133678"/>
            <a:ext cx="7071527" cy="71473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3) User story Map 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B74316-EDC7-4D77-8668-CD8230974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808289"/>
              </p:ext>
            </p:extLst>
          </p:nvPr>
        </p:nvGraphicFramePr>
        <p:xfrm>
          <a:off x="1272618" y="1253766"/>
          <a:ext cx="9426805" cy="475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8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Data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456006" y="2434905"/>
            <a:ext cx="10498673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Types of Data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Images of lost items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Metadata 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 Authentication Data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 history data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 Feedback Data  </a:t>
            </a:r>
          </a:p>
        </p:txBody>
      </p:sp>
    </p:spTree>
    <p:extLst>
      <p:ext uri="{BB962C8B-B14F-4D97-AF65-F5344CB8AC3E}">
        <p14:creationId xmlns:p14="http://schemas.microsoft.com/office/powerpoint/2010/main" val="315531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Data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286323" y="2340637"/>
            <a:ext cx="10498673" cy="18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Data Structures and Schema 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Centralized database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Relational Schema </a:t>
            </a:r>
          </a:p>
        </p:txBody>
      </p:sp>
    </p:spTree>
    <p:extLst>
      <p:ext uri="{BB962C8B-B14F-4D97-AF65-F5344CB8AC3E}">
        <p14:creationId xmlns:p14="http://schemas.microsoft.com/office/powerpoint/2010/main" val="181356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Data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286323" y="2340637"/>
            <a:ext cx="10498673" cy="24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Data Privacy and Security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Compliance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Encryption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419570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Data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286323" y="2340637"/>
            <a:ext cx="10498673" cy="18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Data Retention policies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Retention period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Backup and recovery  </a:t>
            </a:r>
          </a:p>
        </p:txBody>
      </p:sp>
    </p:spTree>
    <p:extLst>
      <p:ext uri="{BB962C8B-B14F-4D97-AF65-F5344CB8AC3E}">
        <p14:creationId xmlns:p14="http://schemas.microsoft.com/office/powerpoint/2010/main" val="2044147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8348"/>
            <a:ext cx="8761413" cy="111908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Performance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-492782" y="2677213"/>
            <a:ext cx="12056883" cy="31906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Response time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Scalability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Resource Utilization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Image processing speed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Notification Delivery time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Database Performance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Usability under load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System Availability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Monitoring </a:t>
            </a:r>
          </a:p>
        </p:txBody>
      </p:sp>
    </p:spTree>
    <p:extLst>
      <p:ext uri="{BB962C8B-B14F-4D97-AF65-F5344CB8AC3E}">
        <p14:creationId xmlns:p14="http://schemas.microsoft.com/office/powerpoint/2010/main" val="304100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8348"/>
            <a:ext cx="8761413" cy="111908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Security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-191124" y="2592372"/>
            <a:ext cx="12056883" cy="31906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Authentication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Data Encryption 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Access control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Secure Data storage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Secure communication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Input Validation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Security Update and patching  </a:t>
            </a:r>
          </a:p>
        </p:txBody>
      </p:sp>
    </p:spTree>
    <p:extLst>
      <p:ext uri="{BB962C8B-B14F-4D97-AF65-F5344CB8AC3E}">
        <p14:creationId xmlns:p14="http://schemas.microsoft.com/office/powerpoint/2010/main" val="121457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8348"/>
            <a:ext cx="8761413" cy="111908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Constraints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-191124" y="2592372"/>
            <a:ext cx="12056883" cy="31906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Time Constraints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Technical Constraints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Resource Constraints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Regulatory  Constraints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Dependency  Constraints </a:t>
            </a:r>
          </a:p>
          <a:p>
            <a:pPr marL="2114550" lvl="3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User Constraints </a:t>
            </a:r>
          </a:p>
        </p:txBody>
      </p:sp>
    </p:spTree>
    <p:extLst>
      <p:ext uri="{BB962C8B-B14F-4D97-AF65-F5344CB8AC3E}">
        <p14:creationId xmlns:p14="http://schemas.microsoft.com/office/powerpoint/2010/main" val="3879969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Assumptions and Dependencies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286323" y="2340637"/>
            <a:ext cx="11619731" cy="389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Assumptions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Users have access to smart phones and internet connectivity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Users trust the application to handle their data securely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Users are willing to provide necessary information for finding items (images and descriptions)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Users have basic technological competence to navigate and use the application effectively </a:t>
            </a:r>
          </a:p>
        </p:txBody>
      </p:sp>
    </p:spTree>
    <p:extLst>
      <p:ext uri="{BB962C8B-B14F-4D97-AF65-F5344CB8AC3E}">
        <p14:creationId xmlns:p14="http://schemas.microsoft.com/office/powerpoint/2010/main" val="1475524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 Assumptions and Dependencies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286323" y="2340637"/>
            <a:ext cx="11619731" cy="24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Dependencies 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Integration with image recognition or third party services and libraries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External Database for image and metadata storage </a:t>
            </a:r>
          </a:p>
          <a:p>
            <a:pPr marL="1657350" lvl="2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Compliance with Privacy regulations for handling user Data  </a:t>
            </a:r>
          </a:p>
        </p:txBody>
      </p:sp>
    </p:spTree>
    <p:extLst>
      <p:ext uri="{BB962C8B-B14F-4D97-AF65-F5344CB8AC3E}">
        <p14:creationId xmlns:p14="http://schemas.microsoft.com/office/powerpoint/2010/main" val="255426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F0A6DB-6DD2-44A0-8562-40C52791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57" y="478323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II. 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B2921E-BCBC-4D78-A39C-4D249EF0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357" y="349533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methodology AND RESULTS </a:t>
            </a:r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8581C-DEFD-4F31-9C50-6FB47D978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 . Conclusion</a:t>
            </a:r>
          </a:p>
        </p:txBody>
      </p:sp>
    </p:spTree>
    <p:extLst>
      <p:ext uri="{BB962C8B-B14F-4D97-AF65-F5344CB8AC3E}">
        <p14:creationId xmlns:p14="http://schemas.microsoft.com/office/powerpoint/2010/main" val="88369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BC6A8-BED4-49D8-9AEB-7C8C20A0877F}"/>
              </a:ext>
            </a:extLst>
          </p:cNvPr>
          <p:cNvSpPr txBox="1"/>
          <p:nvPr/>
        </p:nvSpPr>
        <p:spPr>
          <a:xfrm>
            <a:off x="2714920" y="2205873"/>
            <a:ext cx="1155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59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91894"/>
              </p:ext>
            </p:extLst>
          </p:nvPr>
        </p:nvGraphicFramePr>
        <p:xfrm>
          <a:off x="2450969" y="806825"/>
          <a:ext cx="7786725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97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3600" dirty="0"/>
              <a:t> Requirements 			 Gathering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Identified stakeholders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Elicitation Techniques used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309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 IDENTIFIED STAKEHOLDERS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1385738" y="2884602"/>
            <a:ext cx="9021453" cy="26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Random Individuals (end-users )		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Development team  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Business owner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Elicitation techniques used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852623"/>
            <a:ext cx="10498673" cy="26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Interviews (Individuals and related organizations )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Online surveys 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Brainstorming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4" y="2158737"/>
            <a:ext cx="4864956" cy="2265403"/>
          </a:xfrm>
        </p:spPr>
        <p:txBody>
          <a:bodyPr>
            <a:no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sz="3600" dirty="0"/>
              <a:t> Requirements 	          Specifications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564196" y="2253004"/>
            <a:ext cx="5794343" cy="356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Functional Requirements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Non-Functional Requirements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150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1" y="597827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Functional Requirements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685620" y="2852623"/>
            <a:ext cx="10498673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Image recognition and Realtime processing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User authentication and security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Database Integration </a:t>
            </a:r>
          </a:p>
          <a:p>
            <a:pPr marL="1200150" lvl="1" indent="-74295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  <a:latin typeface="Gill Sans MT" panose="020B0502020104020203"/>
              </a:rPr>
              <a:t>Intuitive user interface design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1287</TotalTime>
  <Words>807</Words>
  <Application>Microsoft Office PowerPoint</Application>
  <PresentationFormat>Widescreen</PresentationFormat>
  <Paragraphs>235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</vt:lpstr>
      <vt:lpstr>Century Gothic</vt:lpstr>
      <vt:lpstr>Gill Sans MT</vt:lpstr>
      <vt:lpstr>Symbol</vt:lpstr>
      <vt:lpstr>Wingdings</vt:lpstr>
      <vt:lpstr>Wingdings 3</vt:lpstr>
      <vt:lpstr>Ion Boardroom</vt:lpstr>
      <vt:lpstr>DESIGN AND IMPLEMENTATION OF A MOBILE-BASED ARCHIVAL AND RETRIEVAL OF MISSING OBJECTS APPLICATION USING IMAGE MATCHING </vt:lpstr>
      <vt:lpstr>OUTLINE </vt:lpstr>
      <vt:lpstr>I.      INTRODUCTION</vt:lpstr>
      <vt:lpstr>II. REQUIREMENTS ANALYSIS</vt:lpstr>
      <vt:lpstr> Requirements     Gathering Review</vt:lpstr>
      <vt:lpstr> IDENTIFIED STAKEHOLDERS </vt:lpstr>
      <vt:lpstr>Elicitation techniques used </vt:lpstr>
      <vt:lpstr> Requirements            Specifications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Non-Functional Requirements </vt:lpstr>
      <vt:lpstr>Non-Functional Requirements </vt:lpstr>
      <vt:lpstr>Non-Functional Requirements </vt:lpstr>
      <vt:lpstr> Requirements             Prioritization and  classification </vt:lpstr>
      <vt:lpstr> Weighted scoring</vt:lpstr>
      <vt:lpstr> MoSCoW classification </vt:lpstr>
      <vt:lpstr>PowerPoint Presentation</vt:lpstr>
      <vt:lpstr> Final Prioritized Requirements </vt:lpstr>
      <vt:lpstr> Final Prioritized Requirements </vt:lpstr>
      <vt:lpstr> Final Prioritized Requirements </vt:lpstr>
      <vt:lpstr>System Requirements Specifications</vt:lpstr>
      <vt:lpstr> Interface &amp; Integration Requirements </vt:lpstr>
      <vt:lpstr> User Interface &amp; User Experience Requirements </vt:lpstr>
      <vt:lpstr>PowerPoint Presentation</vt:lpstr>
      <vt:lpstr>PowerPoint Presentation</vt:lpstr>
      <vt:lpstr>PowerPoint Presentation</vt:lpstr>
      <vt:lpstr>PowerPoint Presentation</vt:lpstr>
      <vt:lpstr> Data Requirements </vt:lpstr>
      <vt:lpstr> Data Requirements </vt:lpstr>
      <vt:lpstr> Data Requirements </vt:lpstr>
      <vt:lpstr> Data Requirements </vt:lpstr>
      <vt:lpstr> Performance Requirements </vt:lpstr>
      <vt:lpstr>Security Requirements </vt:lpstr>
      <vt:lpstr>Constraints </vt:lpstr>
      <vt:lpstr> Assumptions and Dependencies </vt:lpstr>
      <vt:lpstr> Assumptions and Dependencies </vt:lpstr>
      <vt:lpstr>Iv . Conclusion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110</cp:revision>
  <dcterms:created xsi:type="dcterms:W3CDTF">2024-03-31T10:54:04Z</dcterms:created>
  <dcterms:modified xsi:type="dcterms:W3CDTF">2024-05-13T14:39:58Z</dcterms:modified>
</cp:coreProperties>
</file>