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0"/>
  </p:notesMasterIdLst>
  <p:sldIdLst>
    <p:sldId id="284" r:id="rId5"/>
    <p:sldId id="390" r:id="rId6"/>
    <p:sldId id="391" r:id="rId7"/>
    <p:sldId id="392" r:id="rId8"/>
    <p:sldId id="365" r:id="rId9"/>
    <p:sldId id="367" r:id="rId10"/>
    <p:sldId id="372" r:id="rId11"/>
    <p:sldId id="373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4" r:id="rId21"/>
    <p:sldId id="383" r:id="rId22"/>
    <p:sldId id="369" r:id="rId23"/>
    <p:sldId id="385" r:id="rId24"/>
    <p:sldId id="386" r:id="rId25"/>
    <p:sldId id="387" r:id="rId26"/>
    <p:sldId id="389" r:id="rId27"/>
    <p:sldId id="388" r:id="rId28"/>
    <p:sldId id="393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1" autoAdjust="0"/>
    <p:restoredTop sz="76825" autoAdjust="0"/>
  </p:normalViewPr>
  <p:slideViewPr>
    <p:cSldViewPr snapToGrid="0">
      <p:cViewPr varScale="1">
        <p:scale>
          <a:sx n="132" d="100"/>
          <a:sy n="132" d="100"/>
        </p:scale>
        <p:origin x="134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72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Начнем с разбора</a:t>
            </a:r>
            <a:r>
              <a:rPr lang="ru-RU" baseline="0" dirty="0" smtClean="0"/>
              <a:t>, как можно было решать тестовое задание с помощью простых эвристических правил.</a:t>
            </a:r>
          </a:p>
          <a:p>
            <a:r>
              <a:rPr lang="ru-RU" baseline="0" dirty="0" smtClean="0"/>
              <a:t>После этого продолжим изучать игру </a:t>
            </a:r>
            <a:r>
              <a:rPr lang="en-US" baseline="0" dirty="0" smtClean="0"/>
              <a:t>Search Race</a:t>
            </a:r>
            <a:r>
              <a:rPr lang="ru-RU" baseline="0" dirty="0" smtClean="0"/>
              <a:t>, проанализируем слабые стороны такого решения и выдумаем идею алгоритм </a:t>
            </a:r>
            <a:r>
              <a:rPr lang="en-US" baseline="0" dirty="0" smtClean="0"/>
              <a:t>Monte Carlo</a:t>
            </a:r>
            <a:r>
              <a:rPr lang="ru-RU" baseline="0" dirty="0" smtClean="0"/>
              <a:t>, с помощью которого уже можно подняться довольно высоко в </a:t>
            </a:r>
            <a:r>
              <a:rPr lang="ru-RU" baseline="0" dirty="0" err="1" smtClean="0"/>
              <a:t>лидерборде</a:t>
            </a:r>
            <a:r>
              <a:rPr lang="ru-RU" baseline="0" dirty="0" smtClean="0"/>
              <a:t> игры.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На примере </a:t>
            </a:r>
            <a:r>
              <a:rPr lang="en-US" baseline="0" dirty="0" smtClean="0"/>
              <a:t>Monte Carlo</a:t>
            </a:r>
            <a:r>
              <a:rPr lang="ru-RU" baseline="0" dirty="0" smtClean="0"/>
              <a:t> посмотрим из каких типичных составляющих состоит почти любая программа, играющая в игру. Это нам понадобится и в этот раз и в следующих лекциях.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В конце вы получите заготовку кода для реализации разобранного на лекции алгоритма. Это и будет вашим следующим домашним заданием!</a:t>
            </a:r>
            <a:br>
              <a:rPr lang="ru-RU" baseline="0" dirty="0" smtClean="0"/>
            </a:b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9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этого можно сделать </a:t>
            </a:r>
            <a:r>
              <a:rPr lang="en-US" dirty="0" smtClean="0"/>
              <a:t>Demo</a:t>
            </a:r>
            <a:r>
              <a:rPr lang="ru-RU" baseline="0" dirty="0" smtClean="0"/>
              <a:t> того, что получится </a:t>
            </a:r>
            <a:r>
              <a:rPr lang="ru-RU" baseline="0" smtClean="0"/>
              <a:t>в результате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7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открываем </a:t>
            </a:r>
            <a:r>
              <a:rPr lang="en-US" dirty="0" err="1" smtClean="0"/>
              <a:t>CodinGame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ru-RU" baseline="0" dirty="0" smtClean="0"/>
              <a:t> смотрим на решение тестового:</a:t>
            </a:r>
            <a:br>
              <a:rPr lang="ru-RU" baseline="0" dirty="0" smtClean="0"/>
            </a:br>
            <a:r>
              <a:rPr lang="ru-RU" baseline="0" dirty="0" smtClean="0"/>
              <a:t>Сначала на версию, в на которой остановились в прошлом видео. Потом добавляем торможение. Смотрим как ведет себя машинка, понимаем, что можно поворачивать к следующему </a:t>
            </a:r>
            <a:r>
              <a:rPr lang="ru-RU" baseline="0" dirty="0" err="1" smtClean="0"/>
              <a:t>чекпоинту</a:t>
            </a:r>
            <a:r>
              <a:rPr lang="ru-RU" baseline="0" dirty="0" smtClean="0"/>
              <a:t>, когда летим по инерции.</a:t>
            </a:r>
          </a:p>
          <a:p>
            <a:r>
              <a:rPr lang="ru-RU" baseline="0" dirty="0" smtClean="0"/>
              <a:t>Реализуем это. Наслаждаемся красивым полётом. Нажимаем </a:t>
            </a:r>
            <a:r>
              <a:rPr lang="en-US" baseline="0" dirty="0" smtClean="0"/>
              <a:t>SUBMIT</a:t>
            </a:r>
            <a:r>
              <a:rPr lang="ru-RU" baseline="0" dirty="0" smtClean="0"/>
              <a:t> и видим, сколько набрали очков.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8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1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Смотрим на поведение машинки на тестах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Какая</a:t>
            </a:r>
            <a:r>
              <a:rPr lang="ru-RU" baseline="0" dirty="0" smtClean="0"/>
              <a:t> траектория лучше?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Не понятно, пока не </a:t>
            </a:r>
            <a:r>
              <a:rPr lang="ru-RU" baseline="0" dirty="0" err="1" smtClean="0"/>
              <a:t>просимулируем</a:t>
            </a:r>
            <a:r>
              <a:rPr lang="ru-RU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Можно брать разные траектории ( = последовательности команд для машинки), некоторой длины, симулировать их и выбирать самую </a:t>
            </a:r>
            <a:r>
              <a:rPr lang="ru-RU" baseline="0" dirty="0" err="1" smtClean="0"/>
              <a:t>лучшу</a:t>
            </a:r>
            <a:r>
              <a:rPr lang="ru-RU" baseline="0" dirty="0" smtClean="0"/>
              <a:t>.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Остались вопросы: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брать траектории, которые стоит </a:t>
            </a:r>
            <a:r>
              <a:rPr lang="ru-RU" baseline="0" dirty="0" err="1" smtClean="0"/>
              <a:t>посимулировать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Как оценивать, какая траектория лучше?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1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3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Какой</a:t>
            </a:r>
            <a:r>
              <a:rPr lang="ru-RU" baseline="0" dirty="0" smtClean="0"/>
              <a:t> может быть самый простой способ </a:t>
            </a:r>
            <a:r>
              <a:rPr lang="ru-RU" baseline="0" dirty="0" err="1" smtClean="0"/>
              <a:t>поперебирать</a:t>
            </a:r>
            <a:r>
              <a:rPr lang="ru-RU" baseline="0" dirty="0" smtClean="0"/>
              <a:t> разные траектории?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5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Сколько раз повторять п3?</a:t>
            </a:r>
          </a:p>
          <a:p>
            <a:endParaRPr lang="ru-RU" dirty="0" smtClean="0"/>
          </a:p>
          <a:p>
            <a:r>
              <a:rPr lang="ru-RU" dirty="0" smtClean="0"/>
              <a:t>Какой значение выбрать для </a:t>
            </a:r>
            <a:r>
              <a:rPr lang="en-US" dirty="0" smtClean="0"/>
              <a:t>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0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/>
          <a:stretch/>
        </p:blipFill>
        <p:spPr>
          <a:xfrm>
            <a:off x="-11220" y="0"/>
            <a:ext cx="5662721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539943"/>
            <a:ext cx="7112000" cy="1470025"/>
          </a:xfrm>
        </p:spPr>
        <p:txBody>
          <a:bodyPr>
            <a:noAutofit/>
          </a:bodyPr>
          <a:lstStyle>
            <a:lvl1pPr algn="r"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4233805"/>
            <a:ext cx="9448800" cy="18145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-196344" y="-633907"/>
            <a:ext cx="12925016" cy="2877834"/>
          </a:xfrm>
        </p:spPr>
        <p:txBody>
          <a:bodyPr>
            <a:noAutofit/>
          </a:bodyPr>
          <a:lstStyle>
            <a:lvl1pPr>
              <a:defRPr sz="20000" b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Практика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23887" y="2535637"/>
            <a:ext cx="10980737" cy="3593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58451" y="2538832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Blue Pacman Ghost | Pixel Art Ma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63" y="2297149"/>
            <a:ext cx="1861276" cy="197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4863401" y="2044765"/>
            <a:ext cx="6741223" cy="1563623"/>
          </a:xfrm>
        </p:spPr>
        <p:txBody>
          <a:bodyPr anchor="b">
            <a:noAutofit/>
          </a:bodyPr>
          <a:lstStyle/>
          <a:p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13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2" y="3692324"/>
            <a:ext cx="5115100" cy="188456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19 февраля — 19 марта</a:t>
            </a:r>
          </a:p>
          <a:p>
            <a:r>
              <a:rPr lang="ru-RU" sz="3200" dirty="0" smtClean="0"/>
              <a:t>Контур, ФИИТ </a:t>
            </a:r>
            <a:r>
              <a:rPr lang="ru-RU" sz="3200" dirty="0" err="1" smtClean="0"/>
              <a:t>УрФУ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Павел Егоров</a:t>
            </a:r>
            <a:r>
              <a:rPr lang="en-US" dirty="0"/>
              <a:t> @</a:t>
            </a:r>
            <a:r>
              <a:rPr lang="en-US" dirty="0" err="1"/>
              <a:t>xoposhiy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Симуляция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dirty="0" smtClean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 smtClean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9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игры </a:t>
            </a:r>
            <a:r>
              <a:rPr lang="en-US" dirty="0"/>
              <a:t>Search 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x, y,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angle</a:t>
            </a:r>
            <a:endParaRPr lang="ru-RU" dirty="0" smtClean="0"/>
          </a:p>
          <a:p>
            <a:r>
              <a:rPr lang="ru-RU" dirty="0" smtClean="0"/>
              <a:t>Номер следующего </a:t>
            </a:r>
            <a:r>
              <a:rPr lang="ru-RU" dirty="0" err="1" smtClean="0"/>
              <a:t>чекпоинта</a:t>
            </a:r>
            <a:endParaRPr lang="en-US" dirty="0" smtClean="0"/>
          </a:p>
          <a:p>
            <a:r>
              <a:rPr lang="ru-RU" dirty="0" smtClean="0"/>
              <a:t>Список </a:t>
            </a:r>
            <a:r>
              <a:rPr lang="ru-RU" dirty="0" err="1" smtClean="0"/>
              <a:t>чекпоинтов</a:t>
            </a:r>
            <a:endParaRPr lang="ru-RU" dirty="0" smtClean="0"/>
          </a:p>
          <a:p>
            <a:r>
              <a:rPr lang="ru-RU" dirty="0" smtClean="0"/>
              <a:t>Текущее время (игра заканчивается через 600 раундов)</a:t>
            </a:r>
          </a:p>
        </p:txBody>
      </p:sp>
    </p:spTree>
    <p:extLst>
      <p:ext uri="{BB962C8B-B14F-4D97-AF65-F5344CB8AC3E}">
        <p14:creationId xmlns:p14="http://schemas.microsoft.com/office/powerpoint/2010/main" val="7714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size, color):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self.size</a:t>
            </a:r>
            <a:r>
              <a:rPr lang="en-US" dirty="0" smtClean="0">
                <a:latin typeface="Consolas" panose="020B06090202040302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box1 = Box(20, 'black')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box2 = Box(10, 'red')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box1.size + box2.size # 30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937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size, color):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self.size</a:t>
            </a:r>
            <a:r>
              <a:rPr lang="en-US" dirty="0" smtClean="0">
                <a:latin typeface="Consolas" panose="020B06090202040302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self.content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= None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put(self, something):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self.content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= something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 = Box(20, 'black')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box.put</a:t>
            </a:r>
            <a:r>
              <a:rPr lang="en-US" dirty="0" smtClean="0">
                <a:latin typeface="Consolas" panose="020B0609020204030204" pitchFamily="49" charset="0"/>
              </a:rPr>
              <a:t>('present')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937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color):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return f'{color} box'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 = Box('black')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print(box) # 'black box'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 =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(box) # 'black box'</a:t>
            </a:r>
          </a:p>
        </p:txBody>
      </p:sp>
    </p:spTree>
    <p:extLst>
      <p:ext uri="{BB962C8B-B14F-4D97-AF65-F5344CB8AC3E}">
        <p14:creationId xmlns:p14="http://schemas.microsoft.com/office/powerpoint/2010/main" val="34576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игры </a:t>
            </a:r>
            <a:r>
              <a:rPr lang="en-US" dirty="0"/>
              <a:t>Search 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x, y,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angle</a:t>
            </a:r>
            <a:endParaRPr lang="ru-RU" dirty="0" smtClean="0"/>
          </a:p>
          <a:p>
            <a:r>
              <a:rPr lang="ru-RU" dirty="0" smtClean="0"/>
              <a:t>Номер следующего </a:t>
            </a:r>
            <a:r>
              <a:rPr lang="ru-RU" dirty="0" err="1" smtClean="0"/>
              <a:t>чекпоинта</a:t>
            </a:r>
            <a:endParaRPr lang="en-US" dirty="0" smtClean="0"/>
          </a:p>
          <a:p>
            <a:r>
              <a:rPr lang="ru-RU" dirty="0" smtClean="0"/>
              <a:t>Список </a:t>
            </a:r>
            <a:r>
              <a:rPr lang="ru-RU" dirty="0" err="1" smtClean="0"/>
              <a:t>чекпоинтов</a:t>
            </a:r>
            <a:endParaRPr lang="ru-RU" dirty="0" smtClean="0"/>
          </a:p>
          <a:p>
            <a:r>
              <a:rPr lang="ru-RU" dirty="0" smtClean="0"/>
              <a:t>Текущее время (игра заканчивается через 600 раундов)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4400" b="1" dirty="0" smtClean="0"/>
              <a:t>Смотрим код</a:t>
            </a: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Алгоритм поиска долгосрочной стратегии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6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Чем больше взяли </a:t>
            </a:r>
            <a:r>
              <a:rPr lang="ru-RU" dirty="0" err="1" smtClean="0"/>
              <a:t>чекпоинтов</a:t>
            </a:r>
            <a:r>
              <a:rPr lang="ru-RU" dirty="0" smtClean="0"/>
              <a:t>, тем лучше</a:t>
            </a:r>
          </a:p>
          <a:p>
            <a:r>
              <a:rPr lang="ru-RU" dirty="0" smtClean="0"/>
              <a:t>Чем ближе к следующему </a:t>
            </a:r>
            <a:r>
              <a:rPr lang="ru-RU" dirty="0" err="1" smtClean="0"/>
              <a:t>чекпоинту</a:t>
            </a:r>
            <a:r>
              <a:rPr lang="ru-RU" dirty="0" smtClean="0"/>
              <a:t>, тем лучше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score = </a:t>
            </a:r>
            <a:r>
              <a:rPr lang="en-US" dirty="0" err="1" smtClean="0">
                <a:latin typeface="Consolas" panose="020B0609020204030204" pitchFamily="49" charset="0"/>
              </a:rPr>
              <a:t>takenCheckpoints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* 1000 - </a:t>
            </a:r>
            <a:r>
              <a:rPr lang="en-US" dirty="0" err="1" smtClean="0">
                <a:latin typeface="Consolas" panose="020B0609020204030204" pitchFamily="49" charset="0"/>
              </a:rPr>
              <a:t>distanceToNextCheckpoint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Алгоритм поиска долгосрочной стратегии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9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Случайный поиск (</a:t>
            </a:r>
            <a:r>
              <a:rPr lang="en-US" dirty="0"/>
              <a:t>Monte</a:t>
            </a:r>
            <a:r>
              <a:rPr lang="ru-RU" dirty="0"/>
              <a:t>С</a:t>
            </a:r>
            <a:r>
              <a:rPr lang="en-US" dirty="0" err="1"/>
              <a:t>arlo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каждом шаге: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Сгенерируем последовательность из </a:t>
            </a:r>
            <a:r>
              <a:rPr lang="en-US" b="1" dirty="0" smtClean="0">
                <a:solidFill>
                  <a:schemeClr val="accent2"/>
                </a:solidFill>
              </a:rPr>
              <a:t>D</a:t>
            </a:r>
            <a:r>
              <a:rPr lang="ru-RU" b="1" dirty="0" smtClean="0">
                <a:solidFill>
                  <a:schemeClr val="accent2"/>
                </a:solidFill>
              </a:rPr>
              <a:t> случайных ходов</a:t>
            </a:r>
          </a:p>
          <a:p>
            <a:pPr marL="53340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осмотрим к чему она приведёт: оценим финальное состояние</a:t>
            </a:r>
          </a:p>
          <a:p>
            <a:pPr marL="53340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овторим пункты 1-2 много раз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Выберем лучший результат из всех, которые пронаблюдали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Сделаем первый ход из лучшей последовательности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822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16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r>
              <a:rPr lang="ru-RU" dirty="0" smtClean="0">
                <a:solidFill>
                  <a:srgbClr val="CC17D8"/>
                </a:solidFill>
              </a:rPr>
              <a:t> </a:t>
            </a:r>
            <a:r>
              <a:rPr lang="ru-RU" dirty="0" smtClean="0"/>
              <a:t>случайного поиска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Никак не использует наши идеи эвристик :(</a:t>
            </a:r>
            <a:endParaRPr lang="ru-RU" dirty="0"/>
          </a:p>
          <a:p>
            <a:r>
              <a:rPr lang="ru-RU" dirty="0" smtClean="0"/>
              <a:t>Не </a:t>
            </a:r>
            <a:r>
              <a:rPr lang="ru-RU" dirty="0"/>
              <a:t>включает полный газ, когда можно</a:t>
            </a:r>
          </a:p>
          <a:p>
            <a:r>
              <a:rPr lang="ru-RU" dirty="0"/>
              <a:t>Поворачивает не так резко как мог бы</a:t>
            </a:r>
          </a:p>
          <a:p>
            <a:r>
              <a:rPr lang="ru-RU" dirty="0" smtClean="0"/>
              <a:t>Не использует то, что нашел на прошлом шаге</a:t>
            </a:r>
          </a:p>
        </p:txBody>
      </p:sp>
    </p:spTree>
    <p:extLst>
      <p:ext uri="{BB962C8B-B14F-4D97-AF65-F5344CB8AC3E}">
        <p14:creationId xmlns:p14="http://schemas.microsoft.com/office/powerpoint/2010/main" val="26976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использует идеи эвристик</a:t>
            </a:r>
          </a:p>
          <a:p>
            <a:pPr lvl="1"/>
            <a:r>
              <a:rPr lang="ru-RU" dirty="0"/>
              <a:t>перед случайными вариантами попробовать эвристики</a:t>
            </a:r>
          </a:p>
          <a:p>
            <a:r>
              <a:rPr lang="ru-RU" dirty="0" smtClean="0"/>
              <a:t>Не </a:t>
            </a:r>
            <a:r>
              <a:rPr lang="ru-RU" dirty="0"/>
              <a:t>включает полный газ, </a:t>
            </a:r>
            <a:r>
              <a:rPr lang="ru-RU" dirty="0" smtClean="0"/>
              <a:t>поворачивает </a:t>
            </a:r>
            <a:r>
              <a:rPr lang="ru-RU" dirty="0"/>
              <a:t>не так </a:t>
            </a:r>
            <a:r>
              <a:rPr lang="ru-RU" dirty="0" smtClean="0"/>
              <a:t>резко</a:t>
            </a:r>
          </a:p>
          <a:p>
            <a:pPr lvl="1"/>
            <a:r>
              <a:rPr lang="ru-RU" dirty="0" smtClean="0"/>
              <a:t>по-другому генерировать случайные ходы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thrust = min(200, max(0, </a:t>
            </a:r>
            <a:r>
              <a:rPr lang="en-US" dirty="0" err="1" smtClean="0">
                <a:latin typeface="Consolas" panose="020B0609020204030204" pitchFamily="49" charset="0"/>
              </a:rPr>
              <a:t>random.randomint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-10, 210</a:t>
            </a:r>
            <a:r>
              <a:rPr lang="en-US" dirty="0" smtClean="0">
                <a:latin typeface="Consolas" panose="020B0609020204030204" pitchFamily="49" charset="0"/>
              </a:rPr>
              <a:t>)))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Не использует то, что нашел на прошлом шаге</a:t>
            </a:r>
          </a:p>
          <a:p>
            <a:pPr lvl="1"/>
            <a:r>
              <a:rPr lang="ru-RU" dirty="0"/>
              <a:t>запоминать лучшую последовательность с прошлого хода</a:t>
            </a:r>
          </a:p>
          <a:p>
            <a:pPr lvl="1"/>
            <a:r>
              <a:rPr lang="ru-RU" dirty="0"/>
              <a:t>делать из нее следующий </a:t>
            </a:r>
            <a:r>
              <a:rPr lang="ru-RU" dirty="0" smtClean="0"/>
              <a:t>ход</a:t>
            </a:r>
          </a:p>
          <a:p>
            <a:pPr marL="0" indent="0">
              <a:buNone/>
            </a:pPr>
            <a:endParaRPr lang="ru-RU" dirty="0" smtClean="0"/>
          </a:p>
          <a:p>
            <a:pPr marL="6096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28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5504" y="-633907"/>
            <a:ext cx="12844175" cy="2877834"/>
          </a:xfrm>
        </p:spPr>
        <p:txBody>
          <a:bodyPr>
            <a:noAutofit/>
          </a:bodyPr>
          <a:lstStyle/>
          <a:p>
            <a:r>
              <a:rPr lang="ru-RU" dirty="0" err="1"/>
              <a:t>Домашка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535637"/>
            <a:ext cx="11128559" cy="35937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Реализуйте случайный поиск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Попробуйте улучшить его результат с помощью </a:t>
            </a:r>
            <a:br>
              <a:rPr lang="ru-RU" dirty="0" smtClean="0"/>
            </a:br>
            <a:r>
              <a:rPr lang="ru-RU" dirty="0" smtClean="0"/>
              <a:t>идей с предыдущего слайда</a:t>
            </a:r>
          </a:p>
          <a:p>
            <a:pPr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41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52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Код-</a:t>
            </a:r>
            <a:r>
              <a:rPr lang="ru-RU" dirty="0" err="1" smtClean="0"/>
              <a:t>ревью</a:t>
            </a:r>
            <a:r>
              <a:rPr lang="ru-RU" dirty="0" smtClean="0"/>
              <a:t> преподавателями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3887" y="1592263"/>
            <a:ext cx="11167060" cy="45370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Зачем:</a:t>
            </a:r>
          </a:p>
          <a:p>
            <a:pPr lvl="1"/>
            <a:r>
              <a:rPr lang="ru-RU" dirty="0" smtClean="0"/>
              <a:t>Если возникли затруднения — получить помощь</a:t>
            </a:r>
          </a:p>
          <a:p>
            <a:pPr lvl="1"/>
            <a:r>
              <a:rPr lang="ru-RU" dirty="0" smtClean="0"/>
              <a:t>Если все решили — получить советы и идеи, что ещё улучшить</a:t>
            </a:r>
          </a:p>
          <a:p>
            <a:pPr lvl="1"/>
            <a:r>
              <a:rPr lang="ru-RU" dirty="0" smtClean="0"/>
              <a:t>Посмотреть, что делают другие, поучиться на их решениях или на их ошибках</a:t>
            </a:r>
          </a:p>
          <a:p>
            <a:pPr lvl="1"/>
            <a:r>
              <a:rPr lang="ru-RU" dirty="0" smtClean="0"/>
              <a:t>Баллы индивидуальных достижений при поступлении в </a:t>
            </a:r>
            <a:r>
              <a:rPr lang="ru-RU" dirty="0" err="1" smtClean="0"/>
              <a:t>УрФУ</a:t>
            </a:r>
            <a:r>
              <a:rPr lang="ru-RU" dirty="0" smtClean="0"/>
              <a:t> мы дадим только тем, кто прошел код-</a:t>
            </a:r>
            <a:r>
              <a:rPr lang="ru-RU" dirty="0" err="1" smtClean="0"/>
              <a:t>ревью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865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Код-</a:t>
            </a:r>
            <a:r>
              <a:rPr lang="ru-RU" dirty="0" err="1" smtClean="0"/>
              <a:t>ревью</a:t>
            </a:r>
            <a:r>
              <a:rPr lang="ru-RU" dirty="0" smtClean="0"/>
              <a:t> преподавателями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3887" y="1592263"/>
            <a:ext cx="11167060" cy="45370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Ведомость </a:t>
            </a:r>
            <a:r>
              <a:rPr lang="ru-RU" smtClean="0"/>
              <a:t>и расписание вот тут: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0243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Чат школы в </a:t>
            </a:r>
            <a:r>
              <a:rPr lang="ru-RU" dirty="0" err="1" smtClean="0"/>
              <a:t>телеграме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Вступите в чат в телеграмме</a:t>
            </a:r>
          </a:p>
          <a:p>
            <a:r>
              <a:rPr lang="ru-RU" dirty="0" smtClean="0"/>
              <a:t>Для всех желающих</a:t>
            </a:r>
          </a:p>
          <a:p>
            <a:r>
              <a:rPr lang="ru-RU" dirty="0" smtClean="0"/>
              <a:t>Задавайте вопросы</a:t>
            </a:r>
          </a:p>
          <a:p>
            <a:r>
              <a:rPr lang="ru-RU" dirty="0" smtClean="0"/>
              <a:t>Делитесь своими успехами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88" y="1780674"/>
            <a:ext cx="2993145" cy="29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прошел на школу с </a:t>
            </a:r>
            <a:r>
              <a:rPr lang="ru-RU" dirty="0" err="1" smtClean="0"/>
              <a:t>ревью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1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 тестового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48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Цикл: Проблема — Идея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1090058" cy="4537075"/>
          </a:xfrm>
        </p:spPr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стартовый шаблон не учитывает </a:t>
            </a:r>
            <a:r>
              <a:rPr lang="ru-RU" dirty="0" err="1" smtClean="0"/>
              <a:t>чекпоинты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Идея</a:t>
            </a:r>
            <a:r>
              <a:rPr lang="ru-RU" dirty="0" smtClean="0"/>
              <a:t>: Поворачивать к следующему, газ всегда максимальный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выходим на орбиту вокруг </a:t>
            </a:r>
            <a:r>
              <a:rPr lang="ru-RU" dirty="0" err="1" smtClean="0"/>
              <a:t>чекпоинта</a:t>
            </a:r>
            <a:r>
              <a:rPr lang="ru-RU" dirty="0" smtClean="0"/>
              <a:t> 🚀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Идея</a:t>
            </a:r>
            <a:r>
              <a:rPr lang="ru-RU" dirty="0" smtClean="0"/>
              <a:t>: Выключать газ пока не будем смотреть прямо на цель</a:t>
            </a:r>
            <a:endParaRPr lang="ru-RU" dirty="0"/>
          </a:p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Пролетаем далеко за </a:t>
            </a:r>
            <a:r>
              <a:rPr lang="ru-RU" dirty="0" err="1" smtClean="0"/>
              <a:t>чекпоинт</a:t>
            </a:r>
            <a:endParaRPr lang="ru-RU" dirty="0" smtClean="0"/>
          </a:p>
          <a:p>
            <a:r>
              <a:rPr lang="ru-RU" dirty="0" smtClean="0">
                <a:solidFill>
                  <a:schemeClr val="accent2"/>
                </a:solidFill>
              </a:rPr>
              <a:t>Идея</a:t>
            </a:r>
            <a:r>
              <a:rPr lang="ru-RU" dirty="0" smtClean="0"/>
              <a:t>: Выключать газ заранее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Поздно начинает поворачивать к следующему </a:t>
            </a:r>
            <a:r>
              <a:rPr lang="ru-RU" dirty="0" err="1" smtClean="0"/>
              <a:t>чекпоинту</a:t>
            </a:r>
            <a:endParaRPr lang="ru-RU" dirty="0" smtClean="0"/>
          </a:p>
          <a:p>
            <a:r>
              <a:rPr lang="ru-RU" dirty="0">
                <a:solidFill>
                  <a:schemeClr val="accent2"/>
                </a:solidFill>
              </a:rPr>
              <a:t>Идея</a:t>
            </a:r>
            <a:r>
              <a:rPr lang="ru-RU" dirty="0"/>
              <a:t>: </a:t>
            </a:r>
            <a:r>
              <a:rPr lang="ru-RU" dirty="0" smtClean="0"/>
              <a:t>Начинать поворачивать к следующему, как выключили газ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7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Проблемные тесты: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Tokyo Drift</a:t>
            </a:r>
            <a:endParaRPr lang="ru-RU" dirty="0" smtClean="0"/>
          </a:p>
          <a:p>
            <a:r>
              <a:rPr lang="en-US" dirty="0" smtClean="0"/>
              <a:t>Round and round</a:t>
            </a:r>
            <a:endParaRPr lang="ru-RU" dirty="0" smtClean="0"/>
          </a:p>
          <a:p>
            <a:r>
              <a:rPr lang="en-US" dirty="0" smtClean="0"/>
              <a:t>Hold </a:t>
            </a:r>
            <a:r>
              <a:rPr lang="en-US" dirty="0"/>
              <a:t>the line</a:t>
            </a:r>
            <a:r>
              <a:rPr lang="ru-RU" dirty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60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Tokyo Drift</a:t>
            </a:r>
            <a:r>
              <a:rPr lang="ru-RU" dirty="0" smtClean="0"/>
              <a:t>, </a:t>
            </a:r>
            <a:r>
              <a:rPr lang="en-US" dirty="0" smtClean="0"/>
              <a:t>Round and round</a:t>
            </a:r>
            <a:endParaRPr lang="ru-RU" dirty="0" smtClean="0"/>
          </a:p>
          <a:p>
            <a:pPr lvl="1"/>
            <a:r>
              <a:rPr lang="ru-RU" dirty="0" smtClean="0"/>
              <a:t>нужно уметь </a:t>
            </a:r>
            <a:r>
              <a:rPr lang="ru-RU" dirty="0" err="1" smtClean="0"/>
              <a:t>дрифтить</a:t>
            </a:r>
            <a:r>
              <a:rPr lang="ru-RU" dirty="0" smtClean="0"/>
              <a:t>, то есть газовать не в сторону </a:t>
            </a:r>
            <a:r>
              <a:rPr lang="ru-RU" dirty="0" err="1" smtClean="0"/>
              <a:t>чекпоинта</a:t>
            </a:r>
            <a:r>
              <a:rPr lang="ru-RU" dirty="0" smtClean="0"/>
              <a:t>.</a:t>
            </a:r>
          </a:p>
          <a:p>
            <a:r>
              <a:rPr lang="en-US" dirty="0"/>
              <a:t>Hold the line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Нужно как-то догадаться, что можно ехать по прямой.</a:t>
            </a:r>
          </a:p>
          <a:p>
            <a:pPr lvl="1"/>
            <a:r>
              <a:rPr lang="ru-RU" dirty="0" smtClean="0"/>
              <a:t>Нужно на втором круге тоже пройти по этой прямой.</a:t>
            </a:r>
          </a:p>
        </p:txBody>
      </p:sp>
      <p:sp>
        <p:nvSpPr>
          <p:cNvPr id="4" name="Овал 3"/>
          <p:cNvSpPr/>
          <p:nvPr/>
        </p:nvSpPr>
        <p:spPr>
          <a:xfrm>
            <a:off x="2533529" y="4100239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409893" y="4100239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409893" y="5692523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pic>
        <p:nvPicPr>
          <p:cNvPr id="9" name="Picture 6" descr="race car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872">
            <a:off x="758279" y="4197995"/>
            <a:ext cx="462845" cy="370276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</p:pic>
      <p:sp>
        <p:nvSpPr>
          <p:cNvPr id="11" name="Полилиния 10"/>
          <p:cNvSpPr/>
          <p:nvPr/>
        </p:nvSpPr>
        <p:spPr>
          <a:xfrm>
            <a:off x="1252204" y="3878920"/>
            <a:ext cx="3791557" cy="2312209"/>
          </a:xfrm>
          <a:custGeom>
            <a:avLst/>
            <a:gdLst>
              <a:gd name="connsiteX0" fmla="*/ 0 w 3791557"/>
              <a:gd name="connsiteY0" fmla="*/ 471760 h 2312209"/>
              <a:gd name="connsiteX1" fmla="*/ 29121 w 3791557"/>
              <a:gd name="connsiteY1" fmla="*/ 483409 h 2312209"/>
              <a:gd name="connsiteX2" fmla="*/ 64066 w 3791557"/>
              <a:gd name="connsiteY2" fmla="*/ 495057 h 2312209"/>
              <a:gd name="connsiteX3" fmla="*/ 81539 w 3791557"/>
              <a:gd name="connsiteY3" fmla="*/ 506705 h 2312209"/>
              <a:gd name="connsiteX4" fmla="*/ 116484 w 3791557"/>
              <a:gd name="connsiteY4" fmla="*/ 518354 h 2312209"/>
              <a:gd name="connsiteX5" fmla="*/ 151429 w 3791557"/>
              <a:gd name="connsiteY5" fmla="*/ 541651 h 2312209"/>
              <a:gd name="connsiteX6" fmla="*/ 186374 w 3791557"/>
              <a:gd name="connsiteY6" fmla="*/ 559123 h 2312209"/>
              <a:gd name="connsiteX7" fmla="*/ 215495 w 3791557"/>
              <a:gd name="connsiteY7" fmla="*/ 582420 h 2312209"/>
              <a:gd name="connsiteX8" fmla="*/ 250441 w 3791557"/>
              <a:gd name="connsiteY8" fmla="*/ 594069 h 2312209"/>
              <a:gd name="connsiteX9" fmla="*/ 273737 w 3791557"/>
              <a:gd name="connsiteY9" fmla="*/ 611541 h 2312209"/>
              <a:gd name="connsiteX10" fmla="*/ 320331 w 3791557"/>
              <a:gd name="connsiteY10" fmla="*/ 634838 h 2312209"/>
              <a:gd name="connsiteX11" fmla="*/ 366925 w 3791557"/>
              <a:gd name="connsiteY11" fmla="*/ 663959 h 2312209"/>
              <a:gd name="connsiteX12" fmla="*/ 384397 w 3791557"/>
              <a:gd name="connsiteY12" fmla="*/ 675607 h 2312209"/>
              <a:gd name="connsiteX13" fmla="*/ 407694 w 3791557"/>
              <a:gd name="connsiteY13" fmla="*/ 687256 h 2312209"/>
              <a:gd name="connsiteX14" fmla="*/ 425167 w 3791557"/>
              <a:gd name="connsiteY14" fmla="*/ 698904 h 2312209"/>
              <a:gd name="connsiteX15" fmla="*/ 442639 w 3791557"/>
              <a:gd name="connsiteY15" fmla="*/ 704728 h 2312209"/>
              <a:gd name="connsiteX16" fmla="*/ 471760 w 3791557"/>
              <a:gd name="connsiteY16" fmla="*/ 722201 h 2312209"/>
              <a:gd name="connsiteX17" fmla="*/ 483409 w 3791557"/>
              <a:gd name="connsiteY17" fmla="*/ 733849 h 2312209"/>
              <a:gd name="connsiteX18" fmla="*/ 500881 w 3791557"/>
              <a:gd name="connsiteY18" fmla="*/ 739674 h 2312209"/>
              <a:gd name="connsiteX19" fmla="*/ 535827 w 3791557"/>
              <a:gd name="connsiteY19" fmla="*/ 757146 h 2312209"/>
              <a:gd name="connsiteX20" fmla="*/ 576596 w 3791557"/>
              <a:gd name="connsiteY20" fmla="*/ 774619 h 2312209"/>
              <a:gd name="connsiteX21" fmla="*/ 611541 w 3791557"/>
              <a:gd name="connsiteY21" fmla="*/ 786267 h 2312209"/>
              <a:gd name="connsiteX22" fmla="*/ 710553 w 3791557"/>
              <a:gd name="connsiteY22" fmla="*/ 780443 h 2312209"/>
              <a:gd name="connsiteX23" fmla="*/ 739674 w 3791557"/>
              <a:gd name="connsiteY23" fmla="*/ 774619 h 2312209"/>
              <a:gd name="connsiteX24" fmla="*/ 780443 w 3791557"/>
              <a:gd name="connsiteY24" fmla="*/ 768795 h 2312209"/>
              <a:gd name="connsiteX25" fmla="*/ 856158 w 3791557"/>
              <a:gd name="connsiteY25" fmla="*/ 762970 h 2312209"/>
              <a:gd name="connsiteX26" fmla="*/ 920224 w 3791557"/>
              <a:gd name="connsiteY26" fmla="*/ 745498 h 2312209"/>
              <a:gd name="connsiteX27" fmla="*/ 955169 w 3791557"/>
              <a:gd name="connsiteY27" fmla="*/ 733849 h 2312209"/>
              <a:gd name="connsiteX28" fmla="*/ 972642 w 3791557"/>
              <a:gd name="connsiteY28" fmla="*/ 722201 h 2312209"/>
              <a:gd name="connsiteX29" fmla="*/ 1025060 w 3791557"/>
              <a:gd name="connsiteY29" fmla="*/ 710553 h 2312209"/>
              <a:gd name="connsiteX30" fmla="*/ 1065829 w 3791557"/>
              <a:gd name="connsiteY30" fmla="*/ 698904 h 2312209"/>
              <a:gd name="connsiteX31" fmla="*/ 1083302 w 3791557"/>
              <a:gd name="connsiteY31" fmla="*/ 693080 h 2312209"/>
              <a:gd name="connsiteX32" fmla="*/ 1106599 w 3791557"/>
              <a:gd name="connsiteY32" fmla="*/ 687256 h 2312209"/>
              <a:gd name="connsiteX33" fmla="*/ 1141544 w 3791557"/>
              <a:gd name="connsiteY33" fmla="*/ 675607 h 2312209"/>
              <a:gd name="connsiteX34" fmla="*/ 1182313 w 3791557"/>
              <a:gd name="connsiteY34" fmla="*/ 658135 h 2312209"/>
              <a:gd name="connsiteX35" fmla="*/ 1211434 w 3791557"/>
              <a:gd name="connsiteY35" fmla="*/ 640662 h 2312209"/>
              <a:gd name="connsiteX36" fmla="*/ 1240555 w 3791557"/>
              <a:gd name="connsiteY36" fmla="*/ 611541 h 2312209"/>
              <a:gd name="connsiteX37" fmla="*/ 1258028 w 3791557"/>
              <a:gd name="connsiteY37" fmla="*/ 594069 h 2312209"/>
              <a:gd name="connsiteX38" fmla="*/ 1275500 w 3791557"/>
              <a:gd name="connsiteY38" fmla="*/ 588244 h 2312209"/>
              <a:gd name="connsiteX39" fmla="*/ 1298797 w 3791557"/>
              <a:gd name="connsiteY39" fmla="*/ 559123 h 2312209"/>
              <a:gd name="connsiteX40" fmla="*/ 1333742 w 3791557"/>
              <a:gd name="connsiteY40" fmla="*/ 535826 h 2312209"/>
              <a:gd name="connsiteX41" fmla="*/ 1351215 w 3791557"/>
              <a:gd name="connsiteY41" fmla="*/ 524178 h 2312209"/>
              <a:gd name="connsiteX42" fmla="*/ 1380336 w 3791557"/>
              <a:gd name="connsiteY42" fmla="*/ 500881 h 2312209"/>
              <a:gd name="connsiteX43" fmla="*/ 1403633 w 3791557"/>
              <a:gd name="connsiteY43" fmla="*/ 495057 h 2312209"/>
              <a:gd name="connsiteX44" fmla="*/ 1444402 w 3791557"/>
              <a:gd name="connsiteY44" fmla="*/ 465936 h 2312209"/>
              <a:gd name="connsiteX45" fmla="*/ 1461875 w 3791557"/>
              <a:gd name="connsiteY45" fmla="*/ 454288 h 2312209"/>
              <a:gd name="connsiteX46" fmla="*/ 1502644 w 3791557"/>
              <a:gd name="connsiteY46" fmla="*/ 436815 h 2312209"/>
              <a:gd name="connsiteX47" fmla="*/ 1555062 w 3791557"/>
              <a:gd name="connsiteY47" fmla="*/ 384397 h 2312209"/>
              <a:gd name="connsiteX48" fmla="*/ 1566711 w 3791557"/>
              <a:gd name="connsiteY48" fmla="*/ 372749 h 2312209"/>
              <a:gd name="connsiteX49" fmla="*/ 1584183 w 3791557"/>
              <a:gd name="connsiteY49" fmla="*/ 355276 h 2312209"/>
              <a:gd name="connsiteX50" fmla="*/ 1601656 w 3791557"/>
              <a:gd name="connsiteY50" fmla="*/ 343628 h 2312209"/>
              <a:gd name="connsiteX51" fmla="*/ 1613304 w 3791557"/>
              <a:gd name="connsiteY51" fmla="*/ 326155 h 2312209"/>
              <a:gd name="connsiteX52" fmla="*/ 1654074 w 3791557"/>
              <a:gd name="connsiteY52" fmla="*/ 302858 h 2312209"/>
              <a:gd name="connsiteX53" fmla="*/ 1694843 w 3791557"/>
              <a:gd name="connsiteY53" fmla="*/ 273737 h 2312209"/>
              <a:gd name="connsiteX54" fmla="*/ 1706492 w 3791557"/>
              <a:gd name="connsiteY54" fmla="*/ 262089 h 2312209"/>
              <a:gd name="connsiteX55" fmla="*/ 1729788 w 3791557"/>
              <a:gd name="connsiteY55" fmla="*/ 250441 h 2312209"/>
              <a:gd name="connsiteX56" fmla="*/ 1753085 w 3791557"/>
              <a:gd name="connsiteY56" fmla="*/ 232968 h 2312209"/>
              <a:gd name="connsiteX57" fmla="*/ 1799679 w 3791557"/>
              <a:gd name="connsiteY57" fmla="*/ 209671 h 2312209"/>
              <a:gd name="connsiteX58" fmla="*/ 1846272 w 3791557"/>
              <a:gd name="connsiteY58" fmla="*/ 180550 h 2312209"/>
              <a:gd name="connsiteX59" fmla="*/ 1863745 w 3791557"/>
              <a:gd name="connsiteY59" fmla="*/ 168902 h 2312209"/>
              <a:gd name="connsiteX60" fmla="*/ 1881218 w 3791557"/>
              <a:gd name="connsiteY60" fmla="*/ 163077 h 2312209"/>
              <a:gd name="connsiteX61" fmla="*/ 1945284 w 3791557"/>
              <a:gd name="connsiteY61" fmla="*/ 128132 h 2312209"/>
              <a:gd name="connsiteX62" fmla="*/ 1997702 w 3791557"/>
              <a:gd name="connsiteY62" fmla="*/ 110660 h 2312209"/>
              <a:gd name="connsiteX63" fmla="*/ 2015174 w 3791557"/>
              <a:gd name="connsiteY63" fmla="*/ 104835 h 2312209"/>
              <a:gd name="connsiteX64" fmla="*/ 2061768 w 3791557"/>
              <a:gd name="connsiteY64" fmla="*/ 93187 h 2312209"/>
              <a:gd name="connsiteX65" fmla="*/ 2085065 w 3791557"/>
              <a:gd name="connsiteY65" fmla="*/ 81539 h 2312209"/>
              <a:gd name="connsiteX66" fmla="*/ 2108362 w 3791557"/>
              <a:gd name="connsiteY66" fmla="*/ 75714 h 2312209"/>
              <a:gd name="connsiteX67" fmla="*/ 2143307 w 3791557"/>
              <a:gd name="connsiteY67" fmla="*/ 64066 h 2312209"/>
              <a:gd name="connsiteX68" fmla="*/ 2166604 w 3791557"/>
              <a:gd name="connsiteY68" fmla="*/ 58242 h 2312209"/>
              <a:gd name="connsiteX69" fmla="*/ 2207373 w 3791557"/>
              <a:gd name="connsiteY69" fmla="*/ 46593 h 2312209"/>
              <a:gd name="connsiteX70" fmla="*/ 2265615 w 3791557"/>
              <a:gd name="connsiteY70" fmla="*/ 40769 h 2312209"/>
              <a:gd name="connsiteX71" fmla="*/ 2434517 w 3791557"/>
              <a:gd name="connsiteY71" fmla="*/ 17472 h 2312209"/>
              <a:gd name="connsiteX72" fmla="*/ 2516056 w 3791557"/>
              <a:gd name="connsiteY72" fmla="*/ 5824 h 2312209"/>
              <a:gd name="connsiteX73" fmla="*/ 2725727 w 3791557"/>
              <a:gd name="connsiteY73" fmla="*/ 0 h 2312209"/>
              <a:gd name="connsiteX74" fmla="*/ 2813090 w 3791557"/>
              <a:gd name="connsiteY74" fmla="*/ 5824 h 2312209"/>
              <a:gd name="connsiteX75" fmla="*/ 2842211 w 3791557"/>
              <a:gd name="connsiteY75" fmla="*/ 11648 h 2312209"/>
              <a:gd name="connsiteX76" fmla="*/ 2923750 w 3791557"/>
              <a:gd name="connsiteY76" fmla="*/ 23297 h 2312209"/>
              <a:gd name="connsiteX77" fmla="*/ 2958695 w 3791557"/>
              <a:gd name="connsiteY77" fmla="*/ 29121 h 2312209"/>
              <a:gd name="connsiteX78" fmla="*/ 3016937 w 3791557"/>
              <a:gd name="connsiteY78" fmla="*/ 40769 h 2312209"/>
              <a:gd name="connsiteX79" fmla="*/ 3046058 w 3791557"/>
              <a:gd name="connsiteY79" fmla="*/ 52418 h 2312209"/>
              <a:gd name="connsiteX80" fmla="*/ 3075179 w 3791557"/>
              <a:gd name="connsiteY80" fmla="*/ 58242 h 2312209"/>
              <a:gd name="connsiteX81" fmla="*/ 3098476 w 3791557"/>
              <a:gd name="connsiteY81" fmla="*/ 64066 h 2312209"/>
              <a:gd name="connsiteX82" fmla="*/ 3133421 w 3791557"/>
              <a:gd name="connsiteY82" fmla="*/ 75714 h 2312209"/>
              <a:gd name="connsiteX83" fmla="*/ 3174191 w 3791557"/>
              <a:gd name="connsiteY83" fmla="*/ 99011 h 2312209"/>
              <a:gd name="connsiteX84" fmla="*/ 3203312 w 3791557"/>
              <a:gd name="connsiteY84" fmla="*/ 104835 h 2312209"/>
              <a:gd name="connsiteX85" fmla="*/ 3267378 w 3791557"/>
              <a:gd name="connsiteY85" fmla="*/ 122308 h 2312209"/>
              <a:gd name="connsiteX86" fmla="*/ 3331444 w 3791557"/>
              <a:gd name="connsiteY86" fmla="*/ 151429 h 2312209"/>
              <a:gd name="connsiteX87" fmla="*/ 3348917 w 3791557"/>
              <a:gd name="connsiteY87" fmla="*/ 163077 h 2312209"/>
              <a:gd name="connsiteX88" fmla="*/ 3372214 w 3791557"/>
              <a:gd name="connsiteY88" fmla="*/ 174726 h 2312209"/>
              <a:gd name="connsiteX89" fmla="*/ 3389686 w 3791557"/>
              <a:gd name="connsiteY89" fmla="*/ 192198 h 2312209"/>
              <a:gd name="connsiteX90" fmla="*/ 3424632 w 3791557"/>
              <a:gd name="connsiteY90" fmla="*/ 215495 h 2312209"/>
              <a:gd name="connsiteX91" fmla="*/ 3436280 w 3791557"/>
              <a:gd name="connsiteY91" fmla="*/ 232968 h 2312209"/>
              <a:gd name="connsiteX92" fmla="*/ 3465401 w 3791557"/>
              <a:gd name="connsiteY92" fmla="*/ 256265 h 2312209"/>
              <a:gd name="connsiteX93" fmla="*/ 3488698 w 3791557"/>
              <a:gd name="connsiteY93" fmla="*/ 291210 h 2312209"/>
              <a:gd name="connsiteX94" fmla="*/ 3506171 w 3791557"/>
              <a:gd name="connsiteY94" fmla="*/ 308683 h 2312209"/>
              <a:gd name="connsiteX95" fmla="*/ 3517819 w 3791557"/>
              <a:gd name="connsiteY95" fmla="*/ 331979 h 2312209"/>
              <a:gd name="connsiteX96" fmla="*/ 3529467 w 3791557"/>
              <a:gd name="connsiteY96" fmla="*/ 349452 h 2312209"/>
              <a:gd name="connsiteX97" fmla="*/ 3535292 w 3791557"/>
              <a:gd name="connsiteY97" fmla="*/ 366925 h 2312209"/>
              <a:gd name="connsiteX98" fmla="*/ 3546940 w 3791557"/>
              <a:gd name="connsiteY98" fmla="*/ 384397 h 2312209"/>
              <a:gd name="connsiteX99" fmla="*/ 3570237 w 3791557"/>
              <a:gd name="connsiteY99" fmla="*/ 430991 h 2312209"/>
              <a:gd name="connsiteX100" fmla="*/ 3587709 w 3791557"/>
              <a:gd name="connsiteY100" fmla="*/ 483409 h 2312209"/>
              <a:gd name="connsiteX101" fmla="*/ 3599358 w 3791557"/>
              <a:gd name="connsiteY101" fmla="*/ 500881 h 2312209"/>
              <a:gd name="connsiteX102" fmla="*/ 3616830 w 3791557"/>
              <a:gd name="connsiteY102" fmla="*/ 541651 h 2312209"/>
              <a:gd name="connsiteX103" fmla="*/ 3622655 w 3791557"/>
              <a:gd name="connsiteY103" fmla="*/ 559123 h 2312209"/>
              <a:gd name="connsiteX104" fmla="*/ 3645951 w 3791557"/>
              <a:gd name="connsiteY104" fmla="*/ 599893 h 2312209"/>
              <a:gd name="connsiteX105" fmla="*/ 3651776 w 3791557"/>
              <a:gd name="connsiteY105" fmla="*/ 629014 h 2312209"/>
              <a:gd name="connsiteX106" fmla="*/ 3675072 w 3791557"/>
              <a:gd name="connsiteY106" fmla="*/ 669783 h 2312209"/>
              <a:gd name="connsiteX107" fmla="*/ 3692545 w 3791557"/>
              <a:gd name="connsiteY107" fmla="*/ 733849 h 2312209"/>
              <a:gd name="connsiteX108" fmla="*/ 3704193 w 3791557"/>
              <a:gd name="connsiteY108" fmla="*/ 757146 h 2312209"/>
              <a:gd name="connsiteX109" fmla="*/ 3710018 w 3791557"/>
              <a:gd name="connsiteY109" fmla="*/ 803740 h 2312209"/>
              <a:gd name="connsiteX110" fmla="*/ 3733314 w 3791557"/>
              <a:gd name="connsiteY110" fmla="*/ 861982 h 2312209"/>
              <a:gd name="connsiteX111" fmla="*/ 3750787 w 3791557"/>
              <a:gd name="connsiteY111" fmla="*/ 914400 h 2312209"/>
              <a:gd name="connsiteX112" fmla="*/ 3756611 w 3791557"/>
              <a:gd name="connsiteY112" fmla="*/ 943521 h 2312209"/>
              <a:gd name="connsiteX113" fmla="*/ 3768260 w 3791557"/>
              <a:gd name="connsiteY113" fmla="*/ 995939 h 2312209"/>
              <a:gd name="connsiteX114" fmla="*/ 3774084 w 3791557"/>
              <a:gd name="connsiteY114" fmla="*/ 1036708 h 2312209"/>
              <a:gd name="connsiteX115" fmla="*/ 3791557 w 3791557"/>
              <a:gd name="connsiteY115" fmla="*/ 1147368 h 2312209"/>
              <a:gd name="connsiteX116" fmla="*/ 3785732 w 3791557"/>
              <a:gd name="connsiteY116" fmla="*/ 1391984 h 2312209"/>
              <a:gd name="connsiteX117" fmla="*/ 3779908 w 3791557"/>
              <a:gd name="connsiteY117" fmla="*/ 1421105 h 2312209"/>
              <a:gd name="connsiteX118" fmla="*/ 3762435 w 3791557"/>
              <a:gd name="connsiteY118" fmla="*/ 1490996 h 2312209"/>
              <a:gd name="connsiteX119" fmla="*/ 3756611 w 3791557"/>
              <a:gd name="connsiteY119" fmla="*/ 1525941 h 2312209"/>
              <a:gd name="connsiteX120" fmla="*/ 3739139 w 3791557"/>
              <a:gd name="connsiteY120" fmla="*/ 1572535 h 2312209"/>
              <a:gd name="connsiteX121" fmla="*/ 3733314 w 3791557"/>
              <a:gd name="connsiteY121" fmla="*/ 1595832 h 2312209"/>
              <a:gd name="connsiteX122" fmla="*/ 3710018 w 3791557"/>
              <a:gd name="connsiteY122" fmla="*/ 1636601 h 2312209"/>
              <a:gd name="connsiteX123" fmla="*/ 3704193 w 3791557"/>
              <a:gd name="connsiteY123" fmla="*/ 1654074 h 2312209"/>
              <a:gd name="connsiteX124" fmla="*/ 3686721 w 3791557"/>
              <a:gd name="connsiteY124" fmla="*/ 1677370 h 2312209"/>
              <a:gd name="connsiteX125" fmla="*/ 3675072 w 3791557"/>
              <a:gd name="connsiteY125" fmla="*/ 1694843 h 2312209"/>
              <a:gd name="connsiteX126" fmla="*/ 3651776 w 3791557"/>
              <a:gd name="connsiteY126" fmla="*/ 1735612 h 2312209"/>
              <a:gd name="connsiteX127" fmla="*/ 3645951 w 3791557"/>
              <a:gd name="connsiteY127" fmla="*/ 1753085 h 2312209"/>
              <a:gd name="connsiteX128" fmla="*/ 3622655 w 3791557"/>
              <a:gd name="connsiteY128" fmla="*/ 1788030 h 2312209"/>
              <a:gd name="connsiteX129" fmla="*/ 3605182 w 3791557"/>
              <a:gd name="connsiteY129" fmla="*/ 1828800 h 2312209"/>
              <a:gd name="connsiteX130" fmla="*/ 3570237 w 3791557"/>
              <a:gd name="connsiteY130" fmla="*/ 1875393 h 2312209"/>
              <a:gd name="connsiteX131" fmla="*/ 3546940 w 3791557"/>
              <a:gd name="connsiteY131" fmla="*/ 1910339 h 2312209"/>
              <a:gd name="connsiteX132" fmla="*/ 3517819 w 3791557"/>
              <a:gd name="connsiteY132" fmla="*/ 1939460 h 2312209"/>
              <a:gd name="connsiteX133" fmla="*/ 3488698 w 3791557"/>
              <a:gd name="connsiteY133" fmla="*/ 1968581 h 2312209"/>
              <a:gd name="connsiteX134" fmla="*/ 3453753 w 3791557"/>
              <a:gd name="connsiteY134" fmla="*/ 1991877 h 2312209"/>
              <a:gd name="connsiteX135" fmla="*/ 3424632 w 3791557"/>
              <a:gd name="connsiteY135" fmla="*/ 2009350 h 2312209"/>
              <a:gd name="connsiteX136" fmla="*/ 3412983 w 3791557"/>
              <a:gd name="connsiteY136" fmla="*/ 2020998 h 2312209"/>
              <a:gd name="connsiteX137" fmla="*/ 3389686 w 3791557"/>
              <a:gd name="connsiteY137" fmla="*/ 2032647 h 2312209"/>
              <a:gd name="connsiteX138" fmla="*/ 3372214 w 3791557"/>
              <a:gd name="connsiteY138" fmla="*/ 2044295 h 2312209"/>
              <a:gd name="connsiteX139" fmla="*/ 3325620 w 3791557"/>
              <a:gd name="connsiteY139" fmla="*/ 2055944 h 2312209"/>
              <a:gd name="connsiteX140" fmla="*/ 3284851 w 3791557"/>
              <a:gd name="connsiteY140" fmla="*/ 2073416 h 2312209"/>
              <a:gd name="connsiteX141" fmla="*/ 3244081 w 3791557"/>
              <a:gd name="connsiteY141" fmla="*/ 2090889 h 2312209"/>
              <a:gd name="connsiteX142" fmla="*/ 3197488 w 3791557"/>
              <a:gd name="connsiteY142" fmla="*/ 2102537 h 2312209"/>
              <a:gd name="connsiteX143" fmla="*/ 3150894 w 3791557"/>
              <a:gd name="connsiteY143" fmla="*/ 2120010 h 2312209"/>
              <a:gd name="connsiteX144" fmla="*/ 3121773 w 3791557"/>
              <a:gd name="connsiteY144" fmla="*/ 2125834 h 2312209"/>
              <a:gd name="connsiteX145" fmla="*/ 3092652 w 3791557"/>
              <a:gd name="connsiteY145" fmla="*/ 2143307 h 2312209"/>
              <a:gd name="connsiteX146" fmla="*/ 3075179 w 3791557"/>
              <a:gd name="connsiteY146" fmla="*/ 2149131 h 2312209"/>
              <a:gd name="connsiteX147" fmla="*/ 3057707 w 3791557"/>
              <a:gd name="connsiteY147" fmla="*/ 2160779 h 2312209"/>
              <a:gd name="connsiteX148" fmla="*/ 3034410 w 3791557"/>
              <a:gd name="connsiteY148" fmla="*/ 2166604 h 2312209"/>
              <a:gd name="connsiteX149" fmla="*/ 3016937 w 3791557"/>
              <a:gd name="connsiteY149" fmla="*/ 2172428 h 2312209"/>
              <a:gd name="connsiteX150" fmla="*/ 2999465 w 3791557"/>
              <a:gd name="connsiteY150" fmla="*/ 2184076 h 2312209"/>
              <a:gd name="connsiteX151" fmla="*/ 2743200 w 3791557"/>
              <a:gd name="connsiteY151" fmla="*/ 2201549 h 2312209"/>
              <a:gd name="connsiteX152" fmla="*/ 2585946 w 3791557"/>
              <a:gd name="connsiteY152" fmla="*/ 2201549 h 2312209"/>
              <a:gd name="connsiteX153" fmla="*/ 2481111 w 3791557"/>
              <a:gd name="connsiteY153" fmla="*/ 2207373 h 2312209"/>
              <a:gd name="connsiteX154" fmla="*/ 2405396 w 3791557"/>
              <a:gd name="connsiteY154" fmla="*/ 2213197 h 2312209"/>
              <a:gd name="connsiteX155" fmla="*/ 2341330 w 3791557"/>
              <a:gd name="connsiteY155" fmla="*/ 2195725 h 2312209"/>
              <a:gd name="connsiteX156" fmla="*/ 2312209 w 3791557"/>
              <a:gd name="connsiteY156" fmla="*/ 2184076 h 2312209"/>
              <a:gd name="connsiteX157" fmla="*/ 2323857 w 3791557"/>
              <a:gd name="connsiteY157" fmla="*/ 2166604 h 2312209"/>
              <a:gd name="connsiteX158" fmla="*/ 2347154 w 3791557"/>
              <a:gd name="connsiteY158" fmla="*/ 2160779 h 2312209"/>
              <a:gd name="connsiteX159" fmla="*/ 2364627 w 3791557"/>
              <a:gd name="connsiteY159" fmla="*/ 2149131 h 2312209"/>
              <a:gd name="connsiteX160" fmla="*/ 2393748 w 3791557"/>
              <a:gd name="connsiteY160" fmla="*/ 2120010 h 2312209"/>
              <a:gd name="connsiteX161" fmla="*/ 2376275 w 3791557"/>
              <a:gd name="connsiteY161" fmla="*/ 2125834 h 2312209"/>
              <a:gd name="connsiteX162" fmla="*/ 2323857 w 3791557"/>
              <a:gd name="connsiteY162" fmla="*/ 2160779 h 2312209"/>
              <a:gd name="connsiteX163" fmla="*/ 2306385 w 3791557"/>
              <a:gd name="connsiteY163" fmla="*/ 2172428 h 2312209"/>
              <a:gd name="connsiteX164" fmla="*/ 2277264 w 3791557"/>
              <a:gd name="connsiteY164" fmla="*/ 2189900 h 2312209"/>
              <a:gd name="connsiteX165" fmla="*/ 2288912 w 3791557"/>
              <a:gd name="connsiteY165" fmla="*/ 2207373 h 2312209"/>
              <a:gd name="connsiteX166" fmla="*/ 2323857 w 3791557"/>
              <a:gd name="connsiteY166" fmla="*/ 2236494 h 2312209"/>
              <a:gd name="connsiteX167" fmla="*/ 2347154 w 3791557"/>
              <a:gd name="connsiteY167" fmla="*/ 2271439 h 2312209"/>
              <a:gd name="connsiteX168" fmla="*/ 2370451 w 3791557"/>
              <a:gd name="connsiteY168" fmla="*/ 2300560 h 2312209"/>
              <a:gd name="connsiteX169" fmla="*/ 2382099 w 3791557"/>
              <a:gd name="connsiteY169" fmla="*/ 2312209 h 231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791557" h="2312209">
                <a:moveTo>
                  <a:pt x="0" y="471760"/>
                </a:moveTo>
                <a:cubicBezTo>
                  <a:pt x="9707" y="475643"/>
                  <a:pt x="19296" y="479836"/>
                  <a:pt x="29121" y="483409"/>
                </a:cubicBezTo>
                <a:cubicBezTo>
                  <a:pt x="40660" y="487605"/>
                  <a:pt x="53850" y="488246"/>
                  <a:pt x="64066" y="495057"/>
                </a:cubicBezTo>
                <a:cubicBezTo>
                  <a:pt x="69890" y="498940"/>
                  <a:pt x="75142" y="503862"/>
                  <a:pt x="81539" y="506705"/>
                </a:cubicBezTo>
                <a:cubicBezTo>
                  <a:pt x="92759" y="511692"/>
                  <a:pt x="116484" y="518354"/>
                  <a:pt x="116484" y="518354"/>
                </a:cubicBezTo>
                <a:cubicBezTo>
                  <a:pt x="149605" y="551473"/>
                  <a:pt x="117716" y="524794"/>
                  <a:pt x="151429" y="541651"/>
                </a:cubicBezTo>
                <a:cubicBezTo>
                  <a:pt x="196582" y="564228"/>
                  <a:pt x="142465" y="544487"/>
                  <a:pt x="186374" y="559123"/>
                </a:cubicBezTo>
                <a:cubicBezTo>
                  <a:pt x="196056" y="568805"/>
                  <a:pt x="202270" y="576542"/>
                  <a:pt x="215495" y="582420"/>
                </a:cubicBezTo>
                <a:cubicBezTo>
                  <a:pt x="226716" y="587407"/>
                  <a:pt x="250441" y="594069"/>
                  <a:pt x="250441" y="594069"/>
                </a:cubicBezTo>
                <a:cubicBezTo>
                  <a:pt x="258206" y="599893"/>
                  <a:pt x="265353" y="606650"/>
                  <a:pt x="273737" y="611541"/>
                </a:cubicBezTo>
                <a:cubicBezTo>
                  <a:pt x="288736" y="620290"/>
                  <a:pt x="306439" y="624419"/>
                  <a:pt x="320331" y="634838"/>
                </a:cubicBezTo>
                <a:cubicBezTo>
                  <a:pt x="364875" y="668247"/>
                  <a:pt x="322154" y="638376"/>
                  <a:pt x="366925" y="663959"/>
                </a:cubicBezTo>
                <a:cubicBezTo>
                  <a:pt x="373002" y="667432"/>
                  <a:pt x="378320" y="672134"/>
                  <a:pt x="384397" y="675607"/>
                </a:cubicBezTo>
                <a:cubicBezTo>
                  <a:pt x="391935" y="679915"/>
                  <a:pt x="400156" y="682948"/>
                  <a:pt x="407694" y="687256"/>
                </a:cubicBezTo>
                <a:cubicBezTo>
                  <a:pt x="413772" y="690729"/>
                  <a:pt x="418906" y="695774"/>
                  <a:pt x="425167" y="698904"/>
                </a:cubicBezTo>
                <a:cubicBezTo>
                  <a:pt x="430658" y="701649"/>
                  <a:pt x="436815" y="702787"/>
                  <a:pt x="442639" y="704728"/>
                </a:cubicBezTo>
                <a:cubicBezTo>
                  <a:pt x="472153" y="734242"/>
                  <a:pt x="433959" y="699521"/>
                  <a:pt x="471760" y="722201"/>
                </a:cubicBezTo>
                <a:cubicBezTo>
                  <a:pt x="476469" y="725026"/>
                  <a:pt x="478700" y="731024"/>
                  <a:pt x="483409" y="733849"/>
                </a:cubicBezTo>
                <a:cubicBezTo>
                  <a:pt x="488673" y="737008"/>
                  <a:pt x="495390" y="736928"/>
                  <a:pt x="500881" y="739674"/>
                </a:cubicBezTo>
                <a:cubicBezTo>
                  <a:pt x="546032" y="762250"/>
                  <a:pt x="491918" y="742511"/>
                  <a:pt x="535827" y="757146"/>
                </a:cubicBezTo>
                <a:cubicBezTo>
                  <a:pt x="563546" y="775627"/>
                  <a:pt x="542406" y="764362"/>
                  <a:pt x="576596" y="774619"/>
                </a:cubicBezTo>
                <a:cubicBezTo>
                  <a:pt x="588357" y="778147"/>
                  <a:pt x="611541" y="786267"/>
                  <a:pt x="611541" y="786267"/>
                </a:cubicBezTo>
                <a:cubicBezTo>
                  <a:pt x="644545" y="784326"/>
                  <a:pt x="677628" y="783436"/>
                  <a:pt x="710553" y="780443"/>
                </a:cubicBezTo>
                <a:cubicBezTo>
                  <a:pt x="720412" y="779547"/>
                  <a:pt x="729909" y="776246"/>
                  <a:pt x="739674" y="774619"/>
                </a:cubicBezTo>
                <a:cubicBezTo>
                  <a:pt x="753215" y="772362"/>
                  <a:pt x="766784" y="770161"/>
                  <a:pt x="780443" y="768795"/>
                </a:cubicBezTo>
                <a:cubicBezTo>
                  <a:pt x="805630" y="766276"/>
                  <a:pt x="830920" y="764912"/>
                  <a:pt x="856158" y="762970"/>
                </a:cubicBezTo>
                <a:cubicBezTo>
                  <a:pt x="897320" y="754738"/>
                  <a:pt x="875887" y="760277"/>
                  <a:pt x="920224" y="745498"/>
                </a:cubicBezTo>
                <a:cubicBezTo>
                  <a:pt x="920229" y="745496"/>
                  <a:pt x="955164" y="733853"/>
                  <a:pt x="955169" y="733849"/>
                </a:cubicBezTo>
                <a:cubicBezTo>
                  <a:pt x="960993" y="729966"/>
                  <a:pt x="966381" y="725331"/>
                  <a:pt x="972642" y="722201"/>
                </a:cubicBezTo>
                <a:cubicBezTo>
                  <a:pt x="986981" y="715032"/>
                  <a:pt x="1011637" y="712790"/>
                  <a:pt x="1025060" y="710553"/>
                </a:cubicBezTo>
                <a:cubicBezTo>
                  <a:pt x="1066926" y="696595"/>
                  <a:pt x="1014671" y="713520"/>
                  <a:pt x="1065829" y="698904"/>
                </a:cubicBezTo>
                <a:cubicBezTo>
                  <a:pt x="1071732" y="697217"/>
                  <a:pt x="1077399" y="694767"/>
                  <a:pt x="1083302" y="693080"/>
                </a:cubicBezTo>
                <a:cubicBezTo>
                  <a:pt x="1090999" y="690881"/>
                  <a:pt x="1098932" y="689556"/>
                  <a:pt x="1106599" y="687256"/>
                </a:cubicBezTo>
                <a:cubicBezTo>
                  <a:pt x="1118360" y="683728"/>
                  <a:pt x="1130562" y="681098"/>
                  <a:pt x="1141544" y="675607"/>
                </a:cubicBezTo>
                <a:cubicBezTo>
                  <a:pt x="1170332" y="661214"/>
                  <a:pt x="1156604" y="666705"/>
                  <a:pt x="1182313" y="658135"/>
                </a:cubicBezTo>
                <a:cubicBezTo>
                  <a:pt x="1232119" y="608329"/>
                  <a:pt x="1150948" y="686026"/>
                  <a:pt x="1211434" y="640662"/>
                </a:cubicBezTo>
                <a:cubicBezTo>
                  <a:pt x="1222416" y="632425"/>
                  <a:pt x="1230848" y="621248"/>
                  <a:pt x="1240555" y="611541"/>
                </a:cubicBezTo>
                <a:cubicBezTo>
                  <a:pt x="1246379" y="605717"/>
                  <a:pt x="1250214" y="596674"/>
                  <a:pt x="1258028" y="594069"/>
                </a:cubicBezTo>
                <a:lnTo>
                  <a:pt x="1275500" y="588244"/>
                </a:lnTo>
                <a:cubicBezTo>
                  <a:pt x="1283140" y="576786"/>
                  <a:pt x="1287735" y="567420"/>
                  <a:pt x="1298797" y="559123"/>
                </a:cubicBezTo>
                <a:cubicBezTo>
                  <a:pt x="1309997" y="550723"/>
                  <a:pt x="1322094" y="543592"/>
                  <a:pt x="1333742" y="535826"/>
                </a:cubicBezTo>
                <a:cubicBezTo>
                  <a:pt x="1339566" y="531943"/>
                  <a:pt x="1346265" y="529127"/>
                  <a:pt x="1351215" y="524178"/>
                </a:cubicBezTo>
                <a:cubicBezTo>
                  <a:pt x="1360607" y="514787"/>
                  <a:pt x="1367482" y="506390"/>
                  <a:pt x="1380336" y="500881"/>
                </a:cubicBezTo>
                <a:cubicBezTo>
                  <a:pt x="1387693" y="497728"/>
                  <a:pt x="1395867" y="496998"/>
                  <a:pt x="1403633" y="495057"/>
                </a:cubicBezTo>
                <a:cubicBezTo>
                  <a:pt x="1432092" y="466598"/>
                  <a:pt x="1408629" y="486377"/>
                  <a:pt x="1444402" y="465936"/>
                </a:cubicBezTo>
                <a:cubicBezTo>
                  <a:pt x="1450480" y="462463"/>
                  <a:pt x="1455797" y="457761"/>
                  <a:pt x="1461875" y="454288"/>
                </a:cubicBezTo>
                <a:cubicBezTo>
                  <a:pt x="1482029" y="442771"/>
                  <a:pt x="1483040" y="443350"/>
                  <a:pt x="1502644" y="436815"/>
                </a:cubicBezTo>
                <a:lnTo>
                  <a:pt x="1555062" y="384397"/>
                </a:lnTo>
                <a:lnTo>
                  <a:pt x="1566711" y="372749"/>
                </a:lnTo>
                <a:cubicBezTo>
                  <a:pt x="1572535" y="366925"/>
                  <a:pt x="1577330" y="359845"/>
                  <a:pt x="1584183" y="355276"/>
                </a:cubicBezTo>
                <a:lnTo>
                  <a:pt x="1601656" y="343628"/>
                </a:lnTo>
                <a:cubicBezTo>
                  <a:pt x="1605539" y="337804"/>
                  <a:pt x="1608354" y="331105"/>
                  <a:pt x="1613304" y="326155"/>
                </a:cubicBezTo>
                <a:cubicBezTo>
                  <a:pt x="1630932" y="308527"/>
                  <a:pt x="1634084" y="309522"/>
                  <a:pt x="1654074" y="302858"/>
                </a:cubicBezTo>
                <a:cubicBezTo>
                  <a:pt x="1667664" y="293151"/>
                  <a:pt x="1681660" y="283990"/>
                  <a:pt x="1694843" y="273737"/>
                </a:cubicBezTo>
                <a:cubicBezTo>
                  <a:pt x="1699177" y="270366"/>
                  <a:pt x="1701923" y="265135"/>
                  <a:pt x="1706492" y="262089"/>
                </a:cubicBezTo>
                <a:cubicBezTo>
                  <a:pt x="1713716" y="257273"/>
                  <a:pt x="1722426" y="255042"/>
                  <a:pt x="1729788" y="250441"/>
                </a:cubicBezTo>
                <a:cubicBezTo>
                  <a:pt x="1738020" y="245296"/>
                  <a:pt x="1745008" y="238353"/>
                  <a:pt x="1753085" y="232968"/>
                </a:cubicBezTo>
                <a:cubicBezTo>
                  <a:pt x="1780594" y="214628"/>
                  <a:pt x="1775196" y="217832"/>
                  <a:pt x="1799679" y="209671"/>
                </a:cubicBezTo>
                <a:cubicBezTo>
                  <a:pt x="1815210" y="199964"/>
                  <a:pt x="1831033" y="190709"/>
                  <a:pt x="1846272" y="180550"/>
                </a:cubicBezTo>
                <a:cubicBezTo>
                  <a:pt x="1852096" y="176667"/>
                  <a:pt x="1857484" y="172032"/>
                  <a:pt x="1863745" y="168902"/>
                </a:cubicBezTo>
                <a:cubicBezTo>
                  <a:pt x="1869236" y="166156"/>
                  <a:pt x="1875727" y="165823"/>
                  <a:pt x="1881218" y="163077"/>
                </a:cubicBezTo>
                <a:cubicBezTo>
                  <a:pt x="1923747" y="141812"/>
                  <a:pt x="1866110" y="154523"/>
                  <a:pt x="1945284" y="128132"/>
                </a:cubicBezTo>
                <a:lnTo>
                  <a:pt x="1997702" y="110660"/>
                </a:lnTo>
                <a:cubicBezTo>
                  <a:pt x="2003526" y="108719"/>
                  <a:pt x="2009154" y="106039"/>
                  <a:pt x="2015174" y="104835"/>
                </a:cubicBezTo>
                <a:cubicBezTo>
                  <a:pt x="2032266" y="101417"/>
                  <a:pt x="2046098" y="99903"/>
                  <a:pt x="2061768" y="93187"/>
                </a:cubicBezTo>
                <a:cubicBezTo>
                  <a:pt x="2069748" y="89767"/>
                  <a:pt x="2076936" y="84588"/>
                  <a:pt x="2085065" y="81539"/>
                </a:cubicBezTo>
                <a:cubicBezTo>
                  <a:pt x="2092560" y="78728"/>
                  <a:pt x="2100695" y="78014"/>
                  <a:pt x="2108362" y="75714"/>
                </a:cubicBezTo>
                <a:cubicBezTo>
                  <a:pt x="2120123" y="72186"/>
                  <a:pt x="2131395" y="67044"/>
                  <a:pt x="2143307" y="64066"/>
                </a:cubicBezTo>
                <a:cubicBezTo>
                  <a:pt x="2151073" y="62125"/>
                  <a:pt x="2158907" y="60441"/>
                  <a:pt x="2166604" y="58242"/>
                </a:cubicBezTo>
                <a:cubicBezTo>
                  <a:pt x="2183196" y="53502"/>
                  <a:pt x="2189170" y="49194"/>
                  <a:pt x="2207373" y="46593"/>
                </a:cubicBezTo>
                <a:cubicBezTo>
                  <a:pt x="2226688" y="43834"/>
                  <a:pt x="2246315" y="43628"/>
                  <a:pt x="2265615" y="40769"/>
                </a:cubicBezTo>
                <a:cubicBezTo>
                  <a:pt x="2440986" y="14789"/>
                  <a:pt x="2294024" y="29181"/>
                  <a:pt x="2434517" y="17472"/>
                </a:cubicBezTo>
                <a:cubicBezTo>
                  <a:pt x="2469308" y="8775"/>
                  <a:pt x="2467969" y="7915"/>
                  <a:pt x="2516056" y="5824"/>
                </a:cubicBezTo>
                <a:cubicBezTo>
                  <a:pt x="2585907" y="2787"/>
                  <a:pt x="2655837" y="1941"/>
                  <a:pt x="2725727" y="0"/>
                </a:cubicBezTo>
                <a:cubicBezTo>
                  <a:pt x="2754848" y="1941"/>
                  <a:pt x="2784049" y="2920"/>
                  <a:pt x="2813090" y="5824"/>
                </a:cubicBezTo>
                <a:cubicBezTo>
                  <a:pt x="2822940" y="6809"/>
                  <a:pt x="2832433" y="10104"/>
                  <a:pt x="2842211" y="11648"/>
                </a:cubicBezTo>
                <a:cubicBezTo>
                  <a:pt x="2869331" y="15930"/>
                  <a:pt x="2896668" y="18783"/>
                  <a:pt x="2923750" y="23297"/>
                </a:cubicBezTo>
                <a:cubicBezTo>
                  <a:pt x="2935398" y="25238"/>
                  <a:pt x="2947088" y="26945"/>
                  <a:pt x="2958695" y="29121"/>
                </a:cubicBezTo>
                <a:cubicBezTo>
                  <a:pt x="2978154" y="32770"/>
                  <a:pt x="3016937" y="40769"/>
                  <a:pt x="3016937" y="40769"/>
                </a:cubicBezTo>
                <a:cubicBezTo>
                  <a:pt x="3026644" y="44652"/>
                  <a:pt x="3036044" y="49414"/>
                  <a:pt x="3046058" y="52418"/>
                </a:cubicBezTo>
                <a:cubicBezTo>
                  <a:pt x="3055540" y="55263"/>
                  <a:pt x="3065515" y="56095"/>
                  <a:pt x="3075179" y="58242"/>
                </a:cubicBezTo>
                <a:cubicBezTo>
                  <a:pt x="3082993" y="59978"/>
                  <a:pt x="3090809" y="61766"/>
                  <a:pt x="3098476" y="64066"/>
                </a:cubicBezTo>
                <a:cubicBezTo>
                  <a:pt x="3110237" y="67594"/>
                  <a:pt x="3133421" y="75714"/>
                  <a:pt x="3133421" y="75714"/>
                </a:cubicBezTo>
                <a:cubicBezTo>
                  <a:pt x="3146204" y="84236"/>
                  <a:pt x="3159410" y="94084"/>
                  <a:pt x="3174191" y="99011"/>
                </a:cubicBezTo>
                <a:cubicBezTo>
                  <a:pt x="3183582" y="102141"/>
                  <a:pt x="3193649" y="102687"/>
                  <a:pt x="3203312" y="104835"/>
                </a:cubicBezTo>
                <a:cubicBezTo>
                  <a:pt x="3222047" y="108999"/>
                  <a:pt x="3251176" y="117447"/>
                  <a:pt x="3267378" y="122308"/>
                </a:cubicBezTo>
                <a:cubicBezTo>
                  <a:pt x="3289870" y="129055"/>
                  <a:pt x="3311756" y="138304"/>
                  <a:pt x="3331444" y="151429"/>
                </a:cubicBezTo>
                <a:cubicBezTo>
                  <a:pt x="3337268" y="155312"/>
                  <a:pt x="3342839" y="159604"/>
                  <a:pt x="3348917" y="163077"/>
                </a:cubicBezTo>
                <a:cubicBezTo>
                  <a:pt x="3356455" y="167385"/>
                  <a:pt x="3365149" y="169679"/>
                  <a:pt x="3372214" y="174726"/>
                </a:cubicBezTo>
                <a:cubicBezTo>
                  <a:pt x="3378916" y="179513"/>
                  <a:pt x="3383185" y="187141"/>
                  <a:pt x="3389686" y="192198"/>
                </a:cubicBezTo>
                <a:cubicBezTo>
                  <a:pt x="3400737" y="200793"/>
                  <a:pt x="3424632" y="215495"/>
                  <a:pt x="3424632" y="215495"/>
                </a:cubicBezTo>
                <a:cubicBezTo>
                  <a:pt x="3428515" y="221319"/>
                  <a:pt x="3431330" y="228018"/>
                  <a:pt x="3436280" y="232968"/>
                </a:cubicBezTo>
                <a:cubicBezTo>
                  <a:pt x="3459213" y="255901"/>
                  <a:pt x="3448105" y="233203"/>
                  <a:pt x="3465401" y="256265"/>
                </a:cubicBezTo>
                <a:cubicBezTo>
                  <a:pt x="3473801" y="267465"/>
                  <a:pt x="3478799" y="281311"/>
                  <a:pt x="3488698" y="291210"/>
                </a:cubicBezTo>
                <a:cubicBezTo>
                  <a:pt x="3494522" y="297034"/>
                  <a:pt x="3501383" y="301980"/>
                  <a:pt x="3506171" y="308683"/>
                </a:cubicBezTo>
                <a:cubicBezTo>
                  <a:pt x="3511217" y="315748"/>
                  <a:pt x="3513512" y="324441"/>
                  <a:pt x="3517819" y="331979"/>
                </a:cubicBezTo>
                <a:cubicBezTo>
                  <a:pt x="3521292" y="338057"/>
                  <a:pt x="3526337" y="343191"/>
                  <a:pt x="3529467" y="349452"/>
                </a:cubicBezTo>
                <a:cubicBezTo>
                  <a:pt x="3532213" y="354943"/>
                  <a:pt x="3532546" y="361434"/>
                  <a:pt x="3535292" y="366925"/>
                </a:cubicBezTo>
                <a:cubicBezTo>
                  <a:pt x="3538422" y="373186"/>
                  <a:pt x="3543810" y="378136"/>
                  <a:pt x="3546940" y="384397"/>
                </a:cubicBezTo>
                <a:cubicBezTo>
                  <a:pt x="3575434" y="441386"/>
                  <a:pt x="3543250" y="390511"/>
                  <a:pt x="3570237" y="430991"/>
                </a:cubicBezTo>
                <a:cubicBezTo>
                  <a:pt x="3575798" y="453234"/>
                  <a:pt x="3576744" y="461479"/>
                  <a:pt x="3587709" y="483409"/>
                </a:cubicBezTo>
                <a:cubicBezTo>
                  <a:pt x="3590839" y="489670"/>
                  <a:pt x="3595475" y="495057"/>
                  <a:pt x="3599358" y="500881"/>
                </a:cubicBezTo>
                <a:cubicBezTo>
                  <a:pt x="3611477" y="549360"/>
                  <a:pt x="3596722" y="501435"/>
                  <a:pt x="3616830" y="541651"/>
                </a:cubicBezTo>
                <a:cubicBezTo>
                  <a:pt x="3619576" y="547142"/>
                  <a:pt x="3619909" y="553632"/>
                  <a:pt x="3622655" y="559123"/>
                </a:cubicBezTo>
                <a:cubicBezTo>
                  <a:pt x="3629655" y="573123"/>
                  <a:pt x="3638186" y="586303"/>
                  <a:pt x="3645951" y="599893"/>
                </a:cubicBezTo>
                <a:cubicBezTo>
                  <a:pt x="3647893" y="609600"/>
                  <a:pt x="3648646" y="619623"/>
                  <a:pt x="3651776" y="629014"/>
                </a:cubicBezTo>
                <a:cubicBezTo>
                  <a:pt x="3656703" y="643795"/>
                  <a:pt x="3666550" y="657000"/>
                  <a:pt x="3675072" y="669783"/>
                </a:cubicBezTo>
                <a:cubicBezTo>
                  <a:pt x="3676853" y="676908"/>
                  <a:pt x="3686013" y="718608"/>
                  <a:pt x="3692545" y="733849"/>
                </a:cubicBezTo>
                <a:cubicBezTo>
                  <a:pt x="3695965" y="741829"/>
                  <a:pt x="3700310" y="749380"/>
                  <a:pt x="3704193" y="757146"/>
                </a:cubicBezTo>
                <a:cubicBezTo>
                  <a:pt x="3706135" y="772677"/>
                  <a:pt x="3705829" y="788659"/>
                  <a:pt x="3710018" y="803740"/>
                </a:cubicBezTo>
                <a:cubicBezTo>
                  <a:pt x="3715614" y="823887"/>
                  <a:pt x="3728242" y="841697"/>
                  <a:pt x="3733314" y="861982"/>
                </a:cubicBezTo>
                <a:cubicBezTo>
                  <a:pt x="3755682" y="951442"/>
                  <a:pt x="3717872" y="804681"/>
                  <a:pt x="3750787" y="914400"/>
                </a:cubicBezTo>
                <a:cubicBezTo>
                  <a:pt x="3753631" y="923882"/>
                  <a:pt x="3754464" y="933857"/>
                  <a:pt x="3756611" y="943521"/>
                </a:cubicBezTo>
                <a:cubicBezTo>
                  <a:pt x="3763589" y="974924"/>
                  <a:pt x="3762407" y="960821"/>
                  <a:pt x="3768260" y="995939"/>
                </a:cubicBezTo>
                <a:cubicBezTo>
                  <a:pt x="3770517" y="1009480"/>
                  <a:pt x="3771698" y="1023189"/>
                  <a:pt x="3774084" y="1036708"/>
                </a:cubicBezTo>
                <a:cubicBezTo>
                  <a:pt x="3792200" y="1139369"/>
                  <a:pt x="3780863" y="1051138"/>
                  <a:pt x="3791557" y="1147368"/>
                </a:cubicBezTo>
                <a:cubicBezTo>
                  <a:pt x="3789615" y="1228907"/>
                  <a:pt x="3789200" y="1310496"/>
                  <a:pt x="3785732" y="1391984"/>
                </a:cubicBezTo>
                <a:cubicBezTo>
                  <a:pt x="3785311" y="1401874"/>
                  <a:pt x="3782175" y="1411469"/>
                  <a:pt x="3779908" y="1421105"/>
                </a:cubicBezTo>
                <a:cubicBezTo>
                  <a:pt x="3774408" y="1444481"/>
                  <a:pt x="3766383" y="1467309"/>
                  <a:pt x="3762435" y="1490996"/>
                </a:cubicBezTo>
                <a:cubicBezTo>
                  <a:pt x="3760494" y="1502644"/>
                  <a:pt x="3759173" y="1514413"/>
                  <a:pt x="3756611" y="1525941"/>
                </a:cubicBezTo>
                <a:cubicBezTo>
                  <a:pt x="3753884" y="1538211"/>
                  <a:pt x="3742163" y="1563464"/>
                  <a:pt x="3739139" y="1572535"/>
                </a:cubicBezTo>
                <a:cubicBezTo>
                  <a:pt x="3736608" y="1580129"/>
                  <a:pt x="3736125" y="1588337"/>
                  <a:pt x="3733314" y="1595832"/>
                </a:cubicBezTo>
                <a:cubicBezTo>
                  <a:pt x="3718000" y="1636669"/>
                  <a:pt x="3726914" y="1602809"/>
                  <a:pt x="3710018" y="1636601"/>
                </a:cubicBezTo>
                <a:cubicBezTo>
                  <a:pt x="3707272" y="1642092"/>
                  <a:pt x="3707239" y="1648743"/>
                  <a:pt x="3704193" y="1654074"/>
                </a:cubicBezTo>
                <a:cubicBezTo>
                  <a:pt x="3699377" y="1662502"/>
                  <a:pt x="3692363" y="1669471"/>
                  <a:pt x="3686721" y="1677370"/>
                </a:cubicBezTo>
                <a:cubicBezTo>
                  <a:pt x="3682652" y="1683066"/>
                  <a:pt x="3678955" y="1689019"/>
                  <a:pt x="3675072" y="1694843"/>
                </a:cubicBezTo>
                <a:cubicBezTo>
                  <a:pt x="3662755" y="1744114"/>
                  <a:pt x="3679534" y="1693976"/>
                  <a:pt x="3651776" y="1735612"/>
                </a:cubicBezTo>
                <a:cubicBezTo>
                  <a:pt x="3648370" y="1740720"/>
                  <a:pt x="3648933" y="1747718"/>
                  <a:pt x="3645951" y="1753085"/>
                </a:cubicBezTo>
                <a:cubicBezTo>
                  <a:pt x="3639152" y="1765323"/>
                  <a:pt x="3627082" y="1774749"/>
                  <a:pt x="3622655" y="1788030"/>
                </a:cubicBezTo>
                <a:cubicBezTo>
                  <a:pt x="3617478" y="1803559"/>
                  <a:pt x="3614776" y="1814409"/>
                  <a:pt x="3605182" y="1828800"/>
                </a:cubicBezTo>
                <a:cubicBezTo>
                  <a:pt x="3594413" y="1844953"/>
                  <a:pt x="3581006" y="1859240"/>
                  <a:pt x="3570237" y="1875393"/>
                </a:cubicBezTo>
                <a:cubicBezTo>
                  <a:pt x="3562471" y="1887042"/>
                  <a:pt x="3556839" y="1900440"/>
                  <a:pt x="3546940" y="1910339"/>
                </a:cubicBezTo>
                <a:cubicBezTo>
                  <a:pt x="3537233" y="1920046"/>
                  <a:pt x="3525434" y="1928038"/>
                  <a:pt x="3517819" y="1939460"/>
                </a:cubicBezTo>
                <a:cubicBezTo>
                  <a:pt x="3496466" y="1971490"/>
                  <a:pt x="3517818" y="1944315"/>
                  <a:pt x="3488698" y="1968581"/>
                </a:cubicBezTo>
                <a:cubicBezTo>
                  <a:pt x="3459614" y="1992817"/>
                  <a:pt x="3484458" y="1981642"/>
                  <a:pt x="3453753" y="1991877"/>
                </a:cubicBezTo>
                <a:cubicBezTo>
                  <a:pt x="3424239" y="2021391"/>
                  <a:pt x="3462433" y="1986670"/>
                  <a:pt x="3424632" y="2009350"/>
                </a:cubicBezTo>
                <a:cubicBezTo>
                  <a:pt x="3419923" y="2012175"/>
                  <a:pt x="3417552" y="2017952"/>
                  <a:pt x="3412983" y="2020998"/>
                </a:cubicBezTo>
                <a:cubicBezTo>
                  <a:pt x="3405759" y="2025814"/>
                  <a:pt x="3397224" y="2028339"/>
                  <a:pt x="3389686" y="2032647"/>
                </a:cubicBezTo>
                <a:cubicBezTo>
                  <a:pt x="3383609" y="2036120"/>
                  <a:pt x="3378768" y="2041837"/>
                  <a:pt x="3372214" y="2044295"/>
                </a:cubicBezTo>
                <a:cubicBezTo>
                  <a:pt x="3345620" y="2054268"/>
                  <a:pt x="3347183" y="2045162"/>
                  <a:pt x="3325620" y="2055944"/>
                </a:cubicBezTo>
                <a:cubicBezTo>
                  <a:pt x="3285403" y="2076053"/>
                  <a:pt x="3333333" y="2061296"/>
                  <a:pt x="3284851" y="2073416"/>
                </a:cubicBezTo>
                <a:cubicBezTo>
                  <a:pt x="3265756" y="2082964"/>
                  <a:pt x="3262937" y="2085747"/>
                  <a:pt x="3244081" y="2090889"/>
                </a:cubicBezTo>
                <a:cubicBezTo>
                  <a:pt x="3228636" y="2095101"/>
                  <a:pt x="3212352" y="2096591"/>
                  <a:pt x="3197488" y="2102537"/>
                </a:cubicBezTo>
                <a:cubicBezTo>
                  <a:pt x="3188573" y="2106103"/>
                  <a:pt x="3163073" y="2116965"/>
                  <a:pt x="3150894" y="2120010"/>
                </a:cubicBezTo>
                <a:cubicBezTo>
                  <a:pt x="3141290" y="2122411"/>
                  <a:pt x="3131480" y="2123893"/>
                  <a:pt x="3121773" y="2125834"/>
                </a:cubicBezTo>
                <a:cubicBezTo>
                  <a:pt x="3112066" y="2131658"/>
                  <a:pt x="3102777" y="2138244"/>
                  <a:pt x="3092652" y="2143307"/>
                </a:cubicBezTo>
                <a:cubicBezTo>
                  <a:pt x="3087161" y="2146053"/>
                  <a:pt x="3080670" y="2146385"/>
                  <a:pt x="3075179" y="2149131"/>
                </a:cubicBezTo>
                <a:cubicBezTo>
                  <a:pt x="3068918" y="2152261"/>
                  <a:pt x="3064141" y="2158022"/>
                  <a:pt x="3057707" y="2160779"/>
                </a:cubicBezTo>
                <a:cubicBezTo>
                  <a:pt x="3050350" y="2163932"/>
                  <a:pt x="3042107" y="2164405"/>
                  <a:pt x="3034410" y="2166604"/>
                </a:cubicBezTo>
                <a:cubicBezTo>
                  <a:pt x="3028507" y="2168291"/>
                  <a:pt x="3022761" y="2170487"/>
                  <a:pt x="3016937" y="2172428"/>
                </a:cubicBezTo>
                <a:cubicBezTo>
                  <a:pt x="3011113" y="2176311"/>
                  <a:pt x="3006155" y="2182017"/>
                  <a:pt x="2999465" y="2184076"/>
                </a:cubicBezTo>
                <a:cubicBezTo>
                  <a:pt x="2924064" y="2207277"/>
                  <a:pt x="2802264" y="2199812"/>
                  <a:pt x="2743200" y="2201549"/>
                </a:cubicBezTo>
                <a:cubicBezTo>
                  <a:pt x="2656909" y="2215930"/>
                  <a:pt x="2758366" y="2201549"/>
                  <a:pt x="2585946" y="2201549"/>
                </a:cubicBezTo>
                <a:cubicBezTo>
                  <a:pt x="2550947" y="2201549"/>
                  <a:pt x="2516056" y="2205432"/>
                  <a:pt x="2481111" y="2207373"/>
                </a:cubicBezTo>
                <a:cubicBezTo>
                  <a:pt x="2449275" y="2228596"/>
                  <a:pt x="2465386" y="2223195"/>
                  <a:pt x="2405396" y="2213197"/>
                </a:cubicBezTo>
                <a:cubicBezTo>
                  <a:pt x="2390901" y="2210781"/>
                  <a:pt x="2359397" y="2202500"/>
                  <a:pt x="2341330" y="2195725"/>
                </a:cubicBezTo>
                <a:cubicBezTo>
                  <a:pt x="2331541" y="2192054"/>
                  <a:pt x="2321916" y="2187959"/>
                  <a:pt x="2312209" y="2184076"/>
                </a:cubicBezTo>
                <a:cubicBezTo>
                  <a:pt x="2316092" y="2178252"/>
                  <a:pt x="2318033" y="2170487"/>
                  <a:pt x="2323857" y="2166604"/>
                </a:cubicBezTo>
                <a:cubicBezTo>
                  <a:pt x="2330517" y="2162164"/>
                  <a:pt x="2339797" y="2163932"/>
                  <a:pt x="2347154" y="2160779"/>
                </a:cubicBezTo>
                <a:cubicBezTo>
                  <a:pt x="2353588" y="2158022"/>
                  <a:pt x="2359359" y="2153740"/>
                  <a:pt x="2364627" y="2149131"/>
                </a:cubicBezTo>
                <a:cubicBezTo>
                  <a:pt x="2374958" y="2140091"/>
                  <a:pt x="2406771" y="2115669"/>
                  <a:pt x="2393748" y="2120010"/>
                </a:cubicBezTo>
                <a:lnTo>
                  <a:pt x="2376275" y="2125834"/>
                </a:lnTo>
                <a:lnTo>
                  <a:pt x="2323857" y="2160779"/>
                </a:lnTo>
                <a:cubicBezTo>
                  <a:pt x="2318033" y="2164662"/>
                  <a:pt x="2311335" y="2167479"/>
                  <a:pt x="2306385" y="2172428"/>
                </a:cubicBezTo>
                <a:cubicBezTo>
                  <a:pt x="2290395" y="2188417"/>
                  <a:pt x="2299945" y="2182340"/>
                  <a:pt x="2277264" y="2189900"/>
                </a:cubicBezTo>
                <a:cubicBezTo>
                  <a:pt x="2281147" y="2195724"/>
                  <a:pt x="2283962" y="2202423"/>
                  <a:pt x="2288912" y="2207373"/>
                </a:cubicBezTo>
                <a:cubicBezTo>
                  <a:pt x="2322570" y="2241031"/>
                  <a:pt x="2290456" y="2193549"/>
                  <a:pt x="2323857" y="2236494"/>
                </a:cubicBezTo>
                <a:cubicBezTo>
                  <a:pt x="2332452" y="2247545"/>
                  <a:pt x="2337255" y="2261539"/>
                  <a:pt x="2347154" y="2271439"/>
                </a:cubicBezTo>
                <a:cubicBezTo>
                  <a:pt x="2375278" y="2299566"/>
                  <a:pt x="2341062" y="2263824"/>
                  <a:pt x="2370451" y="2300560"/>
                </a:cubicBezTo>
                <a:cubicBezTo>
                  <a:pt x="2373881" y="2304848"/>
                  <a:pt x="2382099" y="2312209"/>
                  <a:pt x="2382099" y="2312209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240555" y="4164306"/>
            <a:ext cx="4397274" cy="2038680"/>
          </a:xfrm>
          <a:custGeom>
            <a:avLst/>
            <a:gdLst>
              <a:gd name="connsiteX0" fmla="*/ 0 w 4397274"/>
              <a:gd name="connsiteY0" fmla="*/ 192198 h 2038680"/>
              <a:gd name="connsiteX1" fmla="*/ 46594 w 4397274"/>
              <a:gd name="connsiteY1" fmla="*/ 186374 h 2038680"/>
              <a:gd name="connsiteX2" fmla="*/ 87363 w 4397274"/>
              <a:gd name="connsiteY2" fmla="*/ 180550 h 2038680"/>
              <a:gd name="connsiteX3" fmla="*/ 157254 w 4397274"/>
              <a:gd name="connsiteY3" fmla="*/ 174726 h 2038680"/>
              <a:gd name="connsiteX4" fmla="*/ 198023 w 4397274"/>
              <a:gd name="connsiteY4" fmla="*/ 168902 h 2038680"/>
              <a:gd name="connsiteX5" fmla="*/ 308683 w 4397274"/>
              <a:gd name="connsiteY5" fmla="*/ 163077 h 2038680"/>
              <a:gd name="connsiteX6" fmla="*/ 378574 w 4397274"/>
              <a:gd name="connsiteY6" fmla="*/ 157253 h 2038680"/>
              <a:gd name="connsiteX7" fmla="*/ 460113 w 4397274"/>
              <a:gd name="connsiteY7" fmla="*/ 151429 h 2038680"/>
              <a:gd name="connsiteX8" fmla="*/ 663960 w 4397274"/>
              <a:gd name="connsiteY8" fmla="*/ 133956 h 2038680"/>
              <a:gd name="connsiteX9" fmla="*/ 745499 w 4397274"/>
              <a:gd name="connsiteY9" fmla="*/ 128132 h 2038680"/>
              <a:gd name="connsiteX10" fmla="*/ 984291 w 4397274"/>
              <a:gd name="connsiteY10" fmla="*/ 104835 h 2038680"/>
              <a:gd name="connsiteX11" fmla="*/ 1030884 w 4397274"/>
              <a:gd name="connsiteY11" fmla="*/ 99011 h 2038680"/>
              <a:gd name="connsiteX12" fmla="*/ 1170665 w 4397274"/>
              <a:gd name="connsiteY12" fmla="*/ 87363 h 2038680"/>
              <a:gd name="connsiteX13" fmla="*/ 1275501 w 4397274"/>
              <a:gd name="connsiteY13" fmla="*/ 75714 h 2038680"/>
              <a:gd name="connsiteX14" fmla="*/ 1333743 w 4397274"/>
              <a:gd name="connsiteY14" fmla="*/ 64066 h 2038680"/>
              <a:gd name="connsiteX15" fmla="*/ 1485172 w 4397274"/>
              <a:gd name="connsiteY15" fmla="*/ 52418 h 2038680"/>
              <a:gd name="connsiteX16" fmla="*/ 1607481 w 4397274"/>
              <a:gd name="connsiteY16" fmla="*/ 40769 h 2038680"/>
              <a:gd name="connsiteX17" fmla="*/ 1677371 w 4397274"/>
              <a:gd name="connsiteY17" fmla="*/ 29121 h 2038680"/>
              <a:gd name="connsiteX18" fmla="*/ 1758910 w 4397274"/>
              <a:gd name="connsiteY18" fmla="*/ 17472 h 2038680"/>
              <a:gd name="connsiteX19" fmla="*/ 1951109 w 4397274"/>
              <a:gd name="connsiteY19" fmla="*/ 11648 h 2038680"/>
              <a:gd name="connsiteX20" fmla="*/ 2562650 w 4397274"/>
              <a:gd name="connsiteY20" fmla="*/ 0 h 2038680"/>
              <a:gd name="connsiteX21" fmla="*/ 3075180 w 4397274"/>
              <a:gd name="connsiteY21" fmla="*/ 5824 h 2038680"/>
              <a:gd name="connsiteX22" fmla="*/ 3506171 w 4397274"/>
              <a:gd name="connsiteY22" fmla="*/ 17472 h 2038680"/>
              <a:gd name="connsiteX23" fmla="*/ 3535292 w 4397274"/>
              <a:gd name="connsiteY23" fmla="*/ 23297 h 2038680"/>
              <a:gd name="connsiteX24" fmla="*/ 3552765 w 4397274"/>
              <a:gd name="connsiteY24" fmla="*/ 29121 h 2038680"/>
              <a:gd name="connsiteX25" fmla="*/ 3645952 w 4397274"/>
              <a:gd name="connsiteY25" fmla="*/ 46593 h 2038680"/>
              <a:gd name="connsiteX26" fmla="*/ 3785733 w 4397274"/>
              <a:gd name="connsiteY26" fmla="*/ 93187 h 2038680"/>
              <a:gd name="connsiteX27" fmla="*/ 3832327 w 4397274"/>
              <a:gd name="connsiteY27" fmla="*/ 116484 h 2038680"/>
              <a:gd name="connsiteX28" fmla="*/ 3849799 w 4397274"/>
              <a:gd name="connsiteY28" fmla="*/ 128132 h 2038680"/>
              <a:gd name="connsiteX29" fmla="*/ 3890569 w 4397274"/>
              <a:gd name="connsiteY29" fmla="*/ 151429 h 2038680"/>
              <a:gd name="connsiteX30" fmla="*/ 3942986 w 4397274"/>
              <a:gd name="connsiteY30" fmla="*/ 209671 h 2038680"/>
              <a:gd name="connsiteX31" fmla="*/ 3966283 w 4397274"/>
              <a:gd name="connsiteY31" fmla="*/ 227144 h 2038680"/>
              <a:gd name="connsiteX32" fmla="*/ 3989580 w 4397274"/>
              <a:gd name="connsiteY32" fmla="*/ 250440 h 2038680"/>
              <a:gd name="connsiteX33" fmla="*/ 4012877 w 4397274"/>
              <a:gd name="connsiteY33" fmla="*/ 267913 h 2038680"/>
              <a:gd name="connsiteX34" fmla="*/ 4053646 w 4397274"/>
              <a:gd name="connsiteY34" fmla="*/ 314507 h 2038680"/>
              <a:gd name="connsiteX35" fmla="*/ 4076943 w 4397274"/>
              <a:gd name="connsiteY35" fmla="*/ 337804 h 2038680"/>
              <a:gd name="connsiteX36" fmla="*/ 4100240 w 4397274"/>
              <a:gd name="connsiteY36" fmla="*/ 366925 h 2038680"/>
              <a:gd name="connsiteX37" fmla="*/ 4129361 w 4397274"/>
              <a:gd name="connsiteY37" fmla="*/ 396046 h 2038680"/>
              <a:gd name="connsiteX38" fmla="*/ 4170130 w 4397274"/>
              <a:gd name="connsiteY38" fmla="*/ 454288 h 2038680"/>
              <a:gd name="connsiteX39" fmla="*/ 4205076 w 4397274"/>
              <a:gd name="connsiteY39" fmla="*/ 512530 h 2038680"/>
              <a:gd name="connsiteX40" fmla="*/ 4245845 w 4397274"/>
              <a:gd name="connsiteY40" fmla="*/ 570772 h 2038680"/>
              <a:gd name="connsiteX41" fmla="*/ 4251669 w 4397274"/>
              <a:gd name="connsiteY41" fmla="*/ 588244 h 2038680"/>
              <a:gd name="connsiteX42" fmla="*/ 4292439 w 4397274"/>
              <a:gd name="connsiteY42" fmla="*/ 640662 h 2038680"/>
              <a:gd name="connsiteX43" fmla="*/ 4304087 w 4397274"/>
              <a:gd name="connsiteY43" fmla="*/ 663959 h 2038680"/>
              <a:gd name="connsiteX44" fmla="*/ 4309911 w 4397274"/>
              <a:gd name="connsiteY44" fmla="*/ 681432 h 2038680"/>
              <a:gd name="connsiteX45" fmla="*/ 4321560 w 4397274"/>
              <a:gd name="connsiteY45" fmla="*/ 698904 h 2038680"/>
              <a:gd name="connsiteX46" fmla="*/ 4350681 w 4397274"/>
              <a:gd name="connsiteY46" fmla="*/ 774619 h 2038680"/>
              <a:gd name="connsiteX47" fmla="*/ 4373977 w 4397274"/>
              <a:gd name="connsiteY47" fmla="*/ 827037 h 2038680"/>
              <a:gd name="connsiteX48" fmla="*/ 4379802 w 4397274"/>
              <a:gd name="connsiteY48" fmla="*/ 856158 h 2038680"/>
              <a:gd name="connsiteX49" fmla="*/ 4385626 w 4397274"/>
              <a:gd name="connsiteY49" fmla="*/ 879455 h 2038680"/>
              <a:gd name="connsiteX50" fmla="*/ 4397274 w 4397274"/>
              <a:gd name="connsiteY50" fmla="*/ 1060005 h 2038680"/>
              <a:gd name="connsiteX51" fmla="*/ 4391450 w 4397274"/>
              <a:gd name="connsiteY51" fmla="*/ 1258028 h 2038680"/>
              <a:gd name="connsiteX52" fmla="*/ 4368153 w 4397274"/>
              <a:gd name="connsiteY52" fmla="*/ 1316270 h 2038680"/>
              <a:gd name="connsiteX53" fmla="*/ 4350681 w 4397274"/>
              <a:gd name="connsiteY53" fmla="*/ 1362863 h 2038680"/>
              <a:gd name="connsiteX54" fmla="*/ 4327384 w 4397274"/>
              <a:gd name="connsiteY54" fmla="*/ 1397809 h 2038680"/>
              <a:gd name="connsiteX55" fmla="*/ 4292439 w 4397274"/>
              <a:gd name="connsiteY55" fmla="*/ 1456051 h 2038680"/>
              <a:gd name="connsiteX56" fmla="*/ 4234197 w 4397274"/>
              <a:gd name="connsiteY56" fmla="*/ 1508469 h 2038680"/>
              <a:gd name="connsiteX57" fmla="*/ 4175955 w 4397274"/>
              <a:gd name="connsiteY57" fmla="*/ 1555062 h 2038680"/>
              <a:gd name="connsiteX58" fmla="*/ 4152658 w 4397274"/>
              <a:gd name="connsiteY58" fmla="*/ 1566711 h 2038680"/>
              <a:gd name="connsiteX59" fmla="*/ 4117713 w 4397274"/>
              <a:gd name="connsiteY59" fmla="*/ 1601656 h 2038680"/>
              <a:gd name="connsiteX60" fmla="*/ 4100240 w 4397274"/>
              <a:gd name="connsiteY60" fmla="*/ 1613304 h 2038680"/>
              <a:gd name="connsiteX61" fmla="*/ 4071119 w 4397274"/>
              <a:gd name="connsiteY61" fmla="*/ 1642425 h 2038680"/>
              <a:gd name="connsiteX62" fmla="*/ 4047822 w 4397274"/>
              <a:gd name="connsiteY62" fmla="*/ 1654074 h 2038680"/>
              <a:gd name="connsiteX63" fmla="*/ 4018701 w 4397274"/>
              <a:gd name="connsiteY63" fmla="*/ 1677370 h 2038680"/>
              <a:gd name="connsiteX64" fmla="*/ 3966283 w 4397274"/>
              <a:gd name="connsiteY64" fmla="*/ 1718140 h 2038680"/>
              <a:gd name="connsiteX65" fmla="*/ 3948811 w 4397274"/>
              <a:gd name="connsiteY65" fmla="*/ 1729788 h 2038680"/>
              <a:gd name="connsiteX66" fmla="*/ 3919690 w 4397274"/>
              <a:gd name="connsiteY66" fmla="*/ 1741437 h 2038680"/>
              <a:gd name="connsiteX67" fmla="*/ 3902217 w 4397274"/>
              <a:gd name="connsiteY67" fmla="*/ 1747261 h 2038680"/>
              <a:gd name="connsiteX68" fmla="*/ 3884744 w 4397274"/>
              <a:gd name="connsiteY68" fmla="*/ 1758909 h 2038680"/>
              <a:gd name="connsiteX69" fmla="*/ 3861448 w 4397274"/>
              <a:gd name="connsiteY69" fmla="*/ 1764733 h 2038680"/>
              <a:gd name="connsiteX70" fmla="*/ 3791557 w 4397274"/>
              <a:gd name="connsiteY70" fmla="*/ 1776382 h 2038680"/>
              <a:gd name="connsiteX71" fmla="*/ 3768260 w 4397274"/>
              <a:gd name="connsiteY71" fmla="*/ 1782206 h 2038680"/>
              <a:gd name="connsiteX72" fmla="*/ 3710018 w 4397274"/>
              <a:gd name="connsiteY72" fmla="*/ 1793855 h 2038680"/>
              <a:gd name="connsiteX73" fmla="*/ 3680897 w 4397274"/>
              <a:gd name="connsiteY73" fmla="*/ 1799679 h 2038680"/>
              <a:gd name="connsiteX74" fmla="*/ 3634304 w 4397274"/>
              <a:gd name="connsiteY74" fmla="*/ 1811327 h 2038680"/>
              <a:gd name="connsiteX75" fmla="*/ 3616831 w 4397274"/>
              <a:gd name="connsiteY75" fmla="*/ 1817151 h 2038680"/>
              <a:gd name="connsiteX76" fmla="*/ 3581886 w 4397274"/>
              <a:gd name="connsiteY76" fmla="*/ 1822976 h 2038680"/>
              <a:gd name="connsiteX77" fmla="*/ 3558589 w 4397274"/>
              <a:gd name="connsiteY77" fmla="*/ 1828800 h 2038680"/>
              <a:gd name="connsiteX78" fmla="*/ 3511995 w 4397274"/>
              <a:gd name="connsiteY78" fmla="*/ 1834624 h 2038680"/>
              <a:gd name="connsiteX79" fmla="*/ 3482874 w 4397274"/>
              <a:gd name="connsiteY79" fmla="*/ 1840448 h 2038680"/>
              <a:gd name="connsiteX80" fmla="*/ 3459577 w 4397274"/>
              <a:gd name="connsiteY80" fmla="*/ 1846272 h 2038680"/>
              <a:gd name="connsiteX81" fmla="*/ 3279027 w 4397274"/>
              <a:gd name="connsiteY81" fmla="*/ 1857921 h 2038680"/>
              <a:gd name="connsiteX82" fmla="*/ 3133422 w 4397274"/>
              <a:gd name="connsiteY82" fmla="*/ 1869569 h 2038680"/>
              <a:gd name="connsiteX83" fmla="*/ 2993641 w 4397274"/>
              <a:gd name="connsiteY83" fmla="*/ 1881218 h 2038680"/>
              <a:gd name="connsiteX84" fmla="*/ 2958696 w 4397274"/>
              <a:gd name="connsiteY84" fmla="*/ 1887042 h 2038680"/>
              <a:gd name="connsiteX85" fmla="*/ 2917927 w 4397274"/>
              <a:gd name="connsiteY85" fmla="*/ 1898690 h 2038680"/>
              <a:gd name="connsiteX86" fmla="*/ 2882981 w 4397274"/>
              <a:gd name="connsiteY86" fmla="*/ 1904514 h 2038680"/>
              <a:gd name="connsiteX87" fmla="*/ 2859684 w 4397274"/>
              <a:gd name="connsiteY87" fmla="*/ 1910339 h 2038680"/>
              <a:gd name="connsiteX88" fmla="*/ 2766497 w 4397274"/>
              <a:gd name="connsiteY88" fmla="*/ 1921987 h 2038680"/>
              <a:gd name="connsiteX89" fmla="*/ 2714079 w 4397274"/>
              <a:gd name="connsiteY89" fmla="*/ 1927811 h 2038680"/>
              <a:gd name="connsiteX90" fmla="*/ 2684958 w 4397274"/>
              <a:gd name="connsiteY90" fmla="*/ 1921987 h 2038680"/>
              <a:gd name="connsiteX91" fmla="*/ 2696607 w 4397274"/>
              <a:gd name="connsiteY91" fmla="*/ 1910339 h 2038680"/>
              <a:gd name="connsiteX92" fmla="*/ 2708255 w 4397274"/>
              <a:gd name="connsiteY92" fmla="*/ 1892866 h 2038680"/>
              <a:gd name="connsiteX93" fmla="*/ 2725728 w 4397274"/>
              <a:gd name="connsiteY93" fmla="*/ 1881218 h 2038680"/>
              <a:gd name="connsiteX94" fmla="*/ 2754849 w 4397274"/>
              <a:gd name="connsiteY94" fmla="*/ 1852097 h 2038680"/>
              <a:gd name="connsiteX95" fmla="*/ 2766497 w 4397274"/>
              <a:gd name="connsiteY95" fmla="*/ 1840448 h 2038680"/>
              <a:gd name="connsiteX96" fmla="*/ 2778146 w 4397274"/>
              <a:gd name="connsiteY96" fmla="*/ 1822976 h 2038680"/>
              <a:gd name="connsiteX97" fmla="*/ 2818915 w 4397274"/>
              <a:gd name="connsiteY97" fmla="*/ 1799679 h 2038680"/>
              <a:gd name="connsiteX98" fmla="*/ 2830563 w 4397274"/>
              <a:gd name="connsiteY98" fmla="*/ 1788030 h 2038680"/>
              <a:gd name="connsiteX99" fmla="*/ 2795618 w 4397274"/>
              <a:gd name="connsiteY99" fmla="*/ 1822976 h 2038680"/>
              <a:gd name="connsiteX100" fmla="*/ 2749025 w 4397274"/>
              <a:gd name="connsiteY100" fmla="*/ 1857921 h 2038680"/>
              <a:gd name="connsiteX101" fmla="*/ 2737376 w 4397274"/>
              <a:gd name="connsiteY101" fmla="*/ 1869569 h 2038680"/>
              <a:gd name="connsiteX102" fmla="*/ 2719904 w 4397274"/>
              <a:gd name="connsiteY102" fmla="*/ 1881218 h 2038680"/>
              <a:gd name="connsiteX103" fmla="*/ 2702431 w 4397274"/>
              <a:gd name="connsiteY103" fmla="*/ 1904514 h 2038680"/>
              <a:gd name="connsiteX104" fmla="*/ 2725728 w 4397274"/>
              <a:gd name="connsiteY104" fmla="*/ 1951108 h 2038680"/>
              <a:gd name="connsiteX105" fmla="*/ 2737376 w 4397274"/>
              <a:gd name="connsiteY105" fmla="*/ 1974405 h 2038680"/>
              <a:gd name="connsiteX106" fmla="*/ 2760673 w 4397274"/>
              <a:gd name="connsiteY106" fmla="*/ 1991877 h 2038680"/>
              <a:gd name="connsiteX107" fmla="*/ 2818915 w 4397274"/>
              <a:gd name="connsiteY107" fmla="*/ 2015174 h 2038680"/>
              <a:gd name="connsiteX108" fmla="*/ 2842212 w 4397274"/>
              <a:gd name="connsiteY108" fmla="*/ 2020998 h 2038680"/>
              <a:gd name="connsiteX109" fmla="*/ 2859684 w 4397274"/>
              <a:gd name="connsiteY109" fmla="*/ 2026823 h 2038680"/>
              <a:gd name="connsiteX110" fmla="*/ 2882981 w 4397274"/>
              <a:gd name="connsiteY110" fmla="*/ 2038471 h 203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397274" h="2038680">
                <a:moveTo>
                  <a:pt x="0" y="192198"/>
                </a:moveTo>
                <a:lnTo>
                  <a:pt x="46594" y="186374"/>
                </a:lnTo>
                <a:cubicBezTo>
                  <a:pt x="60201" y="184560"/>
                  <a:pt x="73711" y="181987"/>
                  <a:pt x="87363" y="180550"/>
                </a:cubicBezTo>
                <a:cubicBezTo>
                  <a:pt x="110612" y="178103"/>
                  <a:pt x="134005" y="177173"/>
                  <a:pt x="157254" y="174726"/>
                </a:cubicBezTo>
                <a:cubicBezTo>
                  <a:pt x="170906" y="173289"/>
                  <a:pt x="184336" y="169955"/>
                  <a:pt x="198023" y="168902"/>
                </a:cubicBezTo>
                <a:cubicBezTo>
                  <a:pt x="234852" y="166069"/>
                  <a:pt x="271822" y="165455"/>
                  <a:pt x="308683" y="163077"/>
                </a:cubicBezTo>
                <a:cubicBezTo>
                  <a:pt x="332012" y="161572"/>
                  <a:pt x="355265" y="159046"/>
                  <a:pt x="378574" y="157253"/>
                </a:cubicBezTo>
                <a:lnTo>
                  <a:pt x="460113" y="151429"/>
                </a:lnTo>
                <a:lnTo>
                  <a:pt x="663960" y="133956"/>
                </a:lnTo>
                <a:cubicBezTo>
                  <a:pt x="691140" y="132015"/>
                  <a:pt x="718400" y="130984"/>
                  <a:pt x="745499" y="128132"/>
                </a:cubicBezTo>
                <a:cubicBezTo>
                  <a:pt x="991450" y="102243"/>
                  <a:pt x="786748" y="116457"/>
                  <a:pt x="984291" y="104835"/>
                </a:cubicBezTo>
                <a:cubicBezTo>
                  <a:pt x="999822" y="102894"/>
                  <a:pt x="1015296" y="100428"/>
                  <a:pt x="1030884" y="99011"/>
                </a:cubicBezTo>
                <a:cubicBezTo>
                  <a:pt x="1200569" y="83586"/>
                  <a:pt x="1036129" y="101778"/>
                  <a:pt x="1170665" y="87363"/>
                </a:cubicBezTo>
                <a:cubicBezTo>
                  <a:pt x="1205625" y="83617"/>
                  <a:pt x="1241023" y="82609"/>
                  <a:pt x="1275501" y="75714"/>
                </a:cubicBezTo>
                <a:cubicBezTo>
                  <a:pt x="1294915" y="71831"/>
                  <a:pt x="1314144" y="66866"/>
                  <a:pt x="1333743" y="64066"/>
                </a:cubicBezTo>
                <a:cubicBezTo>
                  <a:pt x="1363376" y="59833"/>
                  <a:pt x="1462838" y="53907"/>
                  <a:pt x="1485172" y="52418"/>
                </a:cubicBezTo>
                <a:cubicBezTo>
                  <a:pt x="1551902" y="39070"/>
                  <a:pt x="1482121" y="51669"/>
                  <a:pt x="1607481" y="40769"/>
                </a:cubicBezTo>
                <a:cubicBezTo>
                  <a:pt x="1653242" y="36790"/>
                  <a:pt x="1638256" y="35297"/>
                  <a:pt x="1677371" y="29121"/>
                </a:cubicBezTo>
                <a:cubicBezTo>
                  <a:pt x="1704491" y="24839"/>
                  <a:pt x="1731510" y="19221"/>
                  <a:pt x="1758910" y="17472"/>
                </a:cubicBezTo>
                <a:cubicBezTo>
                  <a:pt x="1822876" y="13389"/>
                  <a:pt x="1887035" y="13312"/>
                  <a:pt x="1951109" y="11648"/>
                </a:cubicBezTo>
                <a:lnTo>
                  <a:pt x="2562650" y="0"/>
                </a:lnTo>
                <a:lnTo>
                  <a:pt x="3075180" y="5824"/>
                </a:lnTo>
                <a:cubicBezTo>
                  <a:pt x="3450404" y="10794"/>
                  <a:pt x="3322587" y="783"/>
                  <a:pt x="3506171" y="17472"/>
                </a:cubicBezTo>
                <a:cubicBezTo>
                  <a:pt x="3515878" y="19414"/>
                  <a:pt x="3525688" y="20896"/>
                  <a:pt x="3535292" y="23297"/>
                </a:cubicBezTo>
                <a:cubicBezTo>
                  <a:pt x="3541248" y="24786"/>
                  <a:pt x="3546783" y="27741"/>
                  <a:pt x="3552765" y="29121"/>
                </a:cubicBezTo>
                <a:cubicBezTo>
                  <a:pt x="3589072" y="37499"/>
                  <a:pt x="3611468" y="40846"/>
                  <a:pt x="3645952" y="46593"/>
                </a:cubicBezTo>
                <a:cubicBezTo>
                  <a:pt x="3769991" y="90007"/>
                  <a:pt x="3722527" y="77386"/>
                  <a:pt x="3785733" y="93187"/>
                </a:cubicBezTo>
                <a:cubicBezTo>
                  <a:pt x="3826217" y="120175"/>
                  <a:pt x="3775331" y="87985"/>
                  <a:pt x="3832327" y="116484"/>
                </a:cubicBezTo>
                <a:cubicBezTo>
                  <a:pt x="3838588" y="119614"/>
                  <a:pt x="3843722" y="124659"/>
                  <a:pt x="3849799" y="128132"/>
                </a:cubicBezTo>
                <a:cubicBezTo>
                  <a:pt x="3865284" y="136981"/>
                  <a:pt x="3877217" y="139747"/>
                  <a:pt x="3890569" y="151429"/>
                </a:cubicBezTo>
                <a:cubicBezTo>
                  <a:pt x="3960954" y="213014"/>
                  <a:pt x="3881709" y="148392"/>
                  <a:pt x="3942986" y="209671"/>
                </a:cubicBezTo>
                <a:cubicBezTo>
                  <a:pt x="3949850" y="216535"/>
                  <a:pt x="3958978" y="220752"/>
                  <a:pt x="3966283" y="227144"/>
                </a:cubicBezTo>
                <a:cubicBezTo>
                  <a:pt x="3974548" y="234376"/>
                  <a:pt x="3981315" y="243208"/>
                  <a:pt x="3989580" y="250440"/>
                </a:cubicBezTo>
                <a:cubicBezTo>
                  <a:pt x="3996885" y="256832"/>
                  <a:pt x="4005622" y="261464"/>
                  <a:pt x="4012877" y="267913"/>
                </a:cubicBezTo>
                <a:cubicBezTo>
                  <a:pt x="4078658" y="326385"/>
                  <a:pt x="4018214" y="273169"/>
                  <a:pt x="4053646" y="314507"/>
                </a:cubicBezTo>
                <a:cubicBezTo>
                  <a:pt x="4060793" y="322845"/>
                  <a:pt x="4069647" y="329596"/>
                  <a:pt x="4076943" y="337804"/>
                </a:cubicBezTo>
                <a:cubicBezTo>
                  <a:pt x="4085202" y="347095"/>
                  <a:pt x="4091924" y="357685"/>
                  <a:pt x="4100240" y="366925"/>
                </a:cubicBezTo>
                <a:cubicBezTo>
                  <a:pt x="4109423" y="377129"/>
                  <a:pt x="4121124" y="385064"/>
                  <a:pt x="4129361" y="396046"/>
                </a:cubicBezTo>
                <a:cubicBezTo>
                  <a:pt x="4145300" y="417297"/>
                  <a:pt x="4155778" y="430368"/>
                  <a:pt x="4170130" y="454288"/>
                </a:cubicBezTo>
                <a:cubicBezTo>
                  <a:pt x="4181779" y="473702"/>
                  <a:pt x="4191492" y="494418"/>
                  <a:pt x="4205076" y="512530"/>
                </a:cubicBezTo>
                <a:cubicBezTo>
                  <a:pt x="4213051" y="523163"/>
                  <a:pt x="4242977" y="562167"/>
                  <a:pt x="4245845" y="570772"/>
                </a:cubicBezTo>
                <a:cubicBezTo>
                  <a:pt x="4247786" y="576596"/>
                  <a:pt x="4248511" y="582980"/>
                  <a:pt x="4251669" y="588244"/>
                </a:cubicBezTo>
                <a:cubicBezTo>
                  <a:pt x="4271059" y="620561"/>
                  <a:pt x="4273229" y="621454"/>
                  <a:pt x="4292439" y="640662"/>
                </a:cubicBezTo>
                <a:cubicBezTo>
                  <a:pt x="4296322" y="648428"/>
                  <a:pt x="4300667" y="655979"/>
                  <a:pt x="4304087" y="663959"/>
                </a:cubicBezTo>
                <a:cubicBezTo>
                  <a:pt x="4306505" y="669602"/>
                  <a:pt x="4307165" y="675941"/>
                  <a:pt x="4309911" y="681432"/>
                </a:cubicBezTo>
                <a:cubicBezTo>
                  <a:pt x="4313041" y="687693"/>
                  <a:pt x="4317677" y="693080"/>
                  <a:pt x="4321560" y="698904"/>
                </a:cubicBezTo>
                <a:cubicBezTo>
                  <a:pt x="4330242" y="724952"/>
                  <a:pt x="4337889" y="749033"/>
                  <a:pt x="4350681" y="774619"/>
                </a:cubicBezTo>
                <a:cubicBezTo>
                  <a:pt x="4359286" y="791829"/>
                  <a:pt x="4368399" y="808445"/>
                  <a:pt x="4373977" y="827037"/>
                </a:cubicBezTo>
                <a:cubicBezTo>
                  <a:pt x="4376822" y="836519"/>
                  <a:pt x="4377654" y="846494"/>
                  <a:pt x="4379802" y="856158"/>
                </a:cubicBezTo>
                <a:cubicBezTo>
                  <a:pt x="4381539" y="863972"/>
                  <a:pt x="4383685" y="871689"/>
                  <a:pt x="4385626" y="879455"/>
                </a:cubicBezTo>
                <a:cubicBezTo>
                  <a:pt x="4392284" y="946033"/>
                  <a:pt x="4397274" y="985731"/>
                  <a:pt x="4397274" y="1060005"/>
                </a:cubicBezTo>
                <a:cubicBezTo>
                  <a:pt x="4397274" y="1126041"/>
                  <a:pt x="4396389" y="1192177"/>
                  <a:pt x="4391450" y="1258028"/>
                </a:cubicBezTo>
                <a:cubicBezTo>
                  <a:pt x="4389843" y="1279456"/>
                  <a:pt x="4376252" y="1297374"/>
                  <a:pt x="4368153" y="1316270"/>
                </a:cubicBezTo>
                <a:cubicBezTo>
                  <a:pt x="4357753" y="1340535"/>
                  <a:pt x="4366771" y="1333364"/>
                  <a:pt x="4350681" y="1362863"/>
                </a:cubicBezTo>
                <a:cubicBezTo>
                  <a:pt x="4343977" y="1375153"/>
                  <a:pt x="4333645" y="1385287"/>
                  <a:pt x="4327384" y="1397809"/>
                </a:cubicBezTo>
                <a:cubicBezTo>
                  <a:pt x="4318194" y="1416188"/>
                  <a:pt x="4306490" y="1442001"/>
                  <a:pt x="4292439" y="1456051"/>
                </a:cubicBezTo>
                <a:cubicBezTo>
                  <a:pt x="4185482" y="1563006"/>
                  <a:pt x="4289963" y="1463856"/>
                  <a:pt x="4234197" y="1508469"/>
                </a:cubicBezTo>
                <a:cubicBezTo>
                  <a:pt x="4203926" y="1532686"/>
                  <a:pt x="4244242" y="1520917"/>
                  <a:pt x="4175955" y="1555062"/>
                </a:cubicBezTo>
                <a:cubicBezTo>
                  <a:pt x="4168189" y="1558945"/>
                  <a:pt x="4159438" y="1561287"/>
                  <a:pt x="4152658" y="1566711"/>
                </a:cubicBezTo>
                <a:cubicBezTo>
                  <a:pt x="4139795" y="1577002"/>
                  <a:pt x="4131420" y="1592519"/>
                  <a:pt x="4117713" y="1601656"/>
                </a:cubicBezTo>
                <a:cubicBezTo>
                  <a:pt x="4111889" y="1605539"/>
                  <a:pt x="4105508" y="1608695"/>
                  <a:pt x="4100240" y="1613304"/>
                </a:cubicBezTo>
                <a:cubicBezTo>
                  <a:pt x="4089909" y="1622344"/>
                  <a:pt x="4083397" y="1636286"/>
                  <a:pt x="4071119" y="1642425"/>
                </a:cubicBezTo>
                <a:lnTo>
                  <a:pt x="4047822" y="1654074"/>
                </a:lnTo>
                <a:cubicBezTo>
                  <a:pt x="4021771" y="1693150"/>
                  <a:pt x="4052460" y="1654864"/>
                  <a:pt x="4018701" y="1677370"/>
                </a:cubicBezTo>
                <a:cubicBezTo>
                  <a:pt x="4000283" y="1689649"/>
                  <a:pt x="3983991" y="1704859"/>
                  <a:pt x="3966283" y="1718140"/>
                </a:cubicBezTo>
                <a:cubicBezTo>
                  <a:pt x="3960683" y="1722340"/>
                  <a:pt x="3955072" y="1726658"/>
                  <a:pt x="3948811" y="1729788"/>
                </a:cubicBezTo>
                <a:cubicBezTo>
                  <a:pt x="3939460" y="1734464"/>
                  <a:pt x="3929479" y="1737766"/>
                  <a:pt x="3919690" y="1741437"/>
                </a:cubicBezTo>
                <a:cubicBezTo>
                  <a:pt x="3913942" y="1743593"/>
                  <a:pt x="3907708" y="1744516"/>
                  <a:pt x="3902217" y="1747261"/>
                </a:cubicBezTo>
                <a:cubicBezTo>
                  <a:pt x="3895956" y="1750391"/>
                  <a:pt x="3891178" y="1756152"/>
                  <a:pt x="3884744" y="1758909"/>
                </a:cubicBezTo>
                <a:cubicBezTo>
                  <a:pt x="3877387" y="1762062"/>
                  <a:pt x="3869262" y="1762997"/>
                  <a:pt x="3861448" y="1764733"/>
                </a:cubicBezTo>
                <a:cubicBezTo>
                  <a:pt x="3807117" y="1776807"/>
                  <a:pt x="3858419" y="1764226"/>
                  <a:pt x="3791557" y="1776382"/>
                </a:cubicBezTo>
                <a:cubicBezTo>
                  <a:pt x="3783681" y="1777814"/>
                  <a:pt x="3776087" y="1780529"/>
                  <a:pt x="3768260" y="1782206"/>
                </a:cubicBezTo>
                <a:cubicBezTo>
                  <a:pt x="3748901" y="1786354"/>
                  <a:pt x="3729432" y="1789972"/>
                  <a:pt x="3710018" y="1793855"/>
                </a:cubicBezTo>
                <a:cubicBezTo>
                  <a:pt x="3700311" y="1795796"/>
                  <a:pt x="3690288" y="1796549"/>
                  <a:pt x="3680897" y="1799679"/>
                </a:cubicBezTo>
                <a:cubicBezTo>
                  <a:pt x="3640961" y="1812991"/>
                  <a:pt x="3690525" y="1797272"/>
                  <a:pt x="3634304" y="1811327"/>
                </a:cubicBezTo>
                <a:cubicBezTo>
                  <a:pt x="3628348" y="1812816"/>
                  <a:pt x="3622824" y="1815819"/>
                  <a:pt x="3616831" y="1817151"/>
                </a:cubicBezTo>
                <a:cubicBezTo>
                  <a:pt x="3605303" y="1819713"/>
                  <a:pt x="3593466" y="1820660"/>
                  <a:pt x="3581886" y="1822976"/>
                </a:cubicBezTo>
                <a:cubicBezTo>
                  <a:pt x="3574037" y="1824546"/>
                  <a:pt x="3566485" y="1827484"/>
                  <a:pt x="3558589" y="1828800"/>
                </a:cubicBezTo>
                <a:cubicBezTo>
                  <a:pt x="3543150" y="1831373"/>
                  <a:pt x="3527465" y="1832244"/>
                  <a:pt x="3511995" y="1834624"/>
                </a:cubicBezTo>
                <a:cubicBezTo>
                  <a:pt x="3502211" y="1836129"/>
                  <a:pt x="3492538" y="1838301"/>
                  <a:pt x="3482874" y="1840448"/>
                </a:cubicBezTo>
                <a:cubicBezTo>
                  <a:pt x="3475060" y="1842184"/>
                  <a:pt x="3467473" y="1844956"/>
                  <a:pt x="3459577" y="1846272"/>
                </a:cubicBezTo>
                <a:cubicBezTo>
                  <a:pt x="3399385" y="1856305"/>
                  <a:pt x="3340813" y="1855235"/>
                  <a:pt x="3279027" y="1857921"/>
                </a:cubicBezTo>
                <a:cubicBezTo>
                  <a:pt x="3184600" y="1869724"/>
                  <a:pt x="3279803" y="1858858"/>
                  <a:pt x="3133422" y="1869569"/>
                </a:cubicBezTo>
                <a:cubicBezTo>
                  <a:pt x="3086791" y="1872981"/>
                  <a:pt x="3039760" y="1873532"/>
                  <a:pt x="2993641" y="1881218"/>
                </a:cubicBezTo>
                <a:cubicBezTo>
                  <a:pt x="2981993" y="1883159"/>
                  <a:pt x="2970224" y="1884480"/>
                  <a:pt x="2958696" y="1887042"/>
                </a:cubicBezTo>
                <a:cubicBezTo>
                  <a:pt x="2858792" y="1909242"/>
                  <a:pt x="3044750" y="1873326"/>
                  <a:pt x="2917927" y="1898690"/>
                </a:cubicBezTo>
                <a:cubicBezTo>
                  <a:pt x="2906347" y="1901006"/>
                  <a:pt x="2894561" y="1902198"/>
                  <a:pt x="2882981" y="1904514"/>
                </a:cubicBezTo>
                <a:cubicBezTo>
                  <a:pt x="2875132" y="1906084"/>
                  <a:pt x="2867533" y="1908769"/>
                  <a:pt x="2859684" y="1910339"/>
                </a:cubicBezTo>
                <a:cubicBezTo>
                  <a:pt x="2822213" y="1917834"/>
                  <a:pt x="2808865" y="1917527"/>
                  <a:pt x="2766497" y="1921987"/>
                </a:cubicBezTo>
                <a:lnTo>
                  <a:pt x="2714079" y="1927811"/>
                </a:lnTo>
                <a:cubicBezTo>
                  <a:pt x="2704372" y="1925870"/>
                  <a:pt x="2691958" y="1928987"/>
                  <a:pt x="2684958" y="1921987"/>
                </a:cubicBezTo>
                <a:cubicBezTo>
                  <a:pt x="2681075" y="1918104"/>
                  <a:pt x="2693177" y="1914627"/>
                  <a:pt x="2696607" y="1910339"/>
                </a:cubicBezTo>
                <a:cubicBezTo>
                  <a:pt x="2700980" y="1904873"/>
                  <a:pt x="2703305" y="1897816"/>
                  <a:pt x="2708255" y="1892866"/>
                </a:cubicBezTo>
                <a:cubicBezTo>
                  <a:pt x="2713205" y="1887916"/>
                  <a:pt x="2720460" y="1885827"/>
                  <a:pt x="2725728" y="1881218"/>
                </a:cubicBezTo>
                <a:cubicBezTo>
                  <a:pt x="2736059" y="1872178"/>
                  <a:pt x="2745142" y="1861804"/>
                  <a:pt x="2754849" y="1852097"/>
                </a:cubicBezTo>
                <a:cubicBezTo>
                  <a:pt x="2758732" y="1848214"/>
                  <a:pt x="2763451" y="1845017"/>
                  <a:pt x="2766497" y="1840448"/>
                </a:cubicBezTo>
                <a:cubicBezTo>
                  <a:pt x="2770380" y="1834624"/>
                  <a:pt x="2773196" y="1827926"/>
                  <a:pt x="2778146" y="1822976"/>
                </a:cubicBezTo>
                <a:cubicBezTo>
                  <a:pt x="2786381" y="1814741"/>
                  <a:pt x="2809774" y="1804249"/>
                  <a:pt x="2818915" y="1799679"/>
                </a:cubicBezTo>
                <a:cubicBezTo>
                  <a:pt x="2822798" y="1795796"/>
                  <a:pt x="2830563" y="1782539"/>
                  <a:pt x="2830563" y="1788030"/>
                </a:cubicBezTo>
                <a:cubicBezTo>
                  <a:pt x="2830563" y="1800670"/>
                  <a:pt x="2800895" y="1819207"/>
                  <a:pt x="2795618" y="1822976"/>
                </a:cubicBezTo>
                <a:cubicBezTo>
                  <a:pt x="2766316" y="1843906"/>
                  <a:pt x="2786252" y="1826013"/>
                  <a:pt x="2749025" y="1857921"/>
                </a:cubicBezTo>
                <a:cubicBezTo>
                  <a:pt x="2744856" y="1861495"/>
                  <a:pt x="2741664" y="1866139"/>
                  <a:pt x="2737376" y="1869569"/>
                </a:cubicBezTo>
                <a:cubicBezTo>
                  <a:pt x="2731910" y="1873942"/>
                  <a:pt x="2724854" y="1876268"/>
                  <a:pt x="2719904" y="1881218"/>
                </a:cubicBezTo>
                <a:cubicBezTo>
                  <a:pt x="2713040" y="1888082"/>
                  <a:pt x="2708255" y="1896749"/>
                  <a:pt x="2702431" y="1904514"/>
                </a:cubicBezTo>
                <a:cubicBezTo>
                  <a:pt x="2712650" y="1945393"/>
                  <a:pt x="2700977" y="1911506"/>
                  <a:pt x="2725728" y="1951108"/>
                </a:cubicBezTo>
                <a:cubicBezTo>
                  <a:pt x="2730330" y="1958471"/>
                  <a:pt x="2731726" y="1967813"/>
                  <a:pt x="2737376" y="1974405"/>
                </a:cubicBezTo>
                <a:cubicBezTo>
                  <a:pt x="2743693" y="1981775"/>
                  <a:pt x="2752442" y="1986732"/>
                  <a:pt x="2760673" y="1991877"/>
                </a:cubicBezTo>
                <a:cubicBezTo>
                  <a:pt x="2776743" y="2001921"/>
                  <a:pt x="2801484" y="2010817"/>
                  <a:pt x="2818915" y="2015174"/>
                </a:cubicBezTo>
                <a:cubicBezTo>
                  <a:pt x="2826681" y="2017115"/>
                  <a:pt x="2834515" y="2018799"/>
                  <a:pt x="2842212" y="2020998"/>
                </a:cubicBezTo>
                <a:cubicBezTo>
                  <a:pt x="2848115" y="2022685"/>
                  <a:pt x="2853860" y="2024881"/>
                  <a:pt x="2859684" y="2026823"/>
                </a:cubicBezTo>
                <a:cubicBezTo>
                  <a:pt x="2874079" y="2041216"/>
                  <a:pt x="2865842" y="2038471"/>
                  <a:pt x="2882981" y="20384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Симуляция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ru-RU" dirty="0" smtClean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 smtClean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24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FFFFFF"/>
      </a:dk1>
      <a:lt1>
        <a:srgbClr val="FFFFFF"/>
      </a:lt1>
      <a:dk2>
        <a:srgbClr val="110F2C"/>
      </a:dk2>
      <a:lt2>
        <a:srgbClr val="110F2C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FE2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AD1C3F-2D59-484F-A9CD-A1FE403906F6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3344343f-a5f0-456c-af59-3f91e5f2cd12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12367</TotalTime>
  <Words>951</Words>
  <Application>Microsoft Office PowerPoint</Application>
  <PresentationFormat>Широкоэкранный</PresentationFormat>
  <Paragraphs>169</Paragraphs>
  <Slides>25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Golos Text Black</vt:lpstr>
      <vt:lpstr>Golos Text VF</vt:lpstr>
      <vt:lpstr>Office Theme</vt:lpstr>
      <vt:lpstr>Школа «Алгоритмы, играющие в игры»</vt:lpstr>
      <vt:lpstr>Организационное</vt:lpstr>
      <vt:lpstr>Чат школы в телеграме</vt:lpstr>
      <vt:lpstr>Кто прошел на школу с ревью</vt:lpstr>
      <vt:lpstr>Разбор тестового</vt:lpstr>
      <vt:lpstr>Цикл: Проблема — Идея</vt:lpstr>
      <vt:lpstr>Проблемные тесты:</vt:lpstr>
      <vt:lpstr>Идеи!</vt:lpstr>
      <vt:lpstr>Составляющие решения</vt:lpstr>
      <vt:lpstr>Составляющие решения</vt:lpstr>
      <vt:lpstr>Состояние игры Search Race</vt:lpstr>
      <vt:lpstr>Объекты в Python</vt:lpstr>
      <vt:lpstr>Объекты в Python</vt:lpstr>
      <vt:lpstr>Объекты в Python</vt:lpstr>
      <vt:lpstr>Состояние игры Search Race</vt:lpstr>
      <vt:lpstr>Составляющие решения</vt:lpstr>
      <vt:lpstr>Оценка состояния</vt:lpstr>
      <vt:lpstr>Составляющие решения</vt:lpstr>
      <vt:lpstr>Случайный поиск (MonteСarlo)</vt:lpstr>
      <vt:lpstr>Проблемы случайного поиска</vt:lpstr>
      <vt:lpstr>Идеи</vt:lpstr>
      <vt:lpstr>Домашка</vt:lpstr>
      <vt:lpstr>Организационное</vt:lpstr>
      <vt:lpstr>Код-ревью преподавателями</vt:lpstr>
      <vt:lpstr>Код-ревью преподавателями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525</cp:revision>
  <dcterms:created xsi:type="dcterms:W3CDTF">2021-04-11T13:35:26Z</dcterms:created>
  <dcterms:modified xsi:type="dcterms:W3CDTF">2022-02-25T13:07:33Z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