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30" autoAdjust="0"/>
  </p:normalViewPr>
  <p:slideViewPr>
    <p:cSldViewPr snapToGrid="0">
      <p:cViewPr varScale="1">
        <p:scale>
          <a:sx n="93" d="100"/>
          <a:sy n="93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3ACC2-422B-4CEC-BFC1-C8FD59FE2CE8}" type="datetimeFigureOut">
              <a:rPr lang="cs-CZ" smtClean="0"/>
              <a:t>03.10.2024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C8DC2-B82E-423B-984F-3697E3C594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669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3730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Malé projevy zdvořilosti usnadňují každodenní interakce.</a:t>
            </a:r>
          </a:p>
          <a:p>
            <a:r>
              <a:rPr lang="cs-CZ" dirty="0"/>
              <a:t>„Prosím“ a „děkuji“ mají větší váhu, než si myslíme.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4290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Od každého se můžeme něco naučit, když jsme otevření.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31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Emerson</a:t>
            </a:r>
            <a:r>
              <a:rPr lang="cs-CZ" dirty="0"/>
              <a:t> – Americký esejista a básník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898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354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Theodore Roosevelt - Vždy si před setkáním nastudoval zájmy svých hostů, a tím je zaujal. Dokázal se bavit s každým, ať to byl kovboj, diplomat nebo politik, protože věnoval čas pochopení jejich zájmů.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248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dirty="0"/>
              <a:t>William Lyon </a:t>
            </a:r>
            <a:r>
              <a:rPr lang="cs-CZ" sz="1200" dirty="0" err="1"/>
              <a:t>Phelps</a:t>
            </a:r>
            <a:r>
              <a:rPr lang="cs-CZ" sz="1200" dirty="0"/>
              <a:t> - </a:t>
            </a:r>
            <a:r>
              <a:rPr lang="cs-CZ" dirty="0"/>
              <a:t>Už jako dítě si pamatoval muže, který s ním mluvil o lodích, přestože ho lodě osobně nezajímaly. Tento muž jen ukázal zdvořilost a zájem o to, co zaujalo chlapce.</a:t>
            </a:r>
            <a:endParaRPr lang="cs-CZ" sz="12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86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Klíčová myšlenka - Nejlepší způsob, jak si získat druhé, je mluvit o věcech, které je zajímají. Tím si získáme jejich důvěru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89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171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Když lidem ukážeme zájem, cítí se důležití.</a:t>
            </a:r>
          </a:p>
          <a:p>
            <a:r>
              <a:rPr lang="cs-CZ" dirty="0"/>
              <a:t>Příklad: Carnegie pochválil úředníkovi na postě jeho vlasy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305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Každý má něco, co stojí za pochvalu.</a:t>
            </a:r>
          </a:p>
          <a:p>
            <a:r>
              <a:rPr lang="cs-CZ" dirty="0"/>
              <a:t>Pozitivní uznání zlepšuje mezilidské vztahy.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615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Lidé chtějí slyšet opravdové uznání, ne něco co se tak tváří.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Přirozená touha cítit se důležitě.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27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Všichni máme potřebu cítit svou důležitost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C8DC2-B82E-423B-984F-3697E3C5940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950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1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5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ak získávat přátele a působit na lidi">
            <a:extLst>
              <a:ext uri="{FF2B5EF4-FFF2-40B4-BE49-F238E27FC236}">
                <a16:creationId xmlns:a16="http://schemas.microsoft.com/office/drawing/2014/main" id="{2436DDF4-0B27-253D-C803-009985BE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532"/>
          <a:stretch/>
        </p:blipFill>
        <p:spPr bwMode="auto">
          <a:xfrm>
            <a:off x="6515100" y="10"/>
            <a:ext cx="56769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AD34977-5F08-A7FB-1D3A-FDD69AB8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pl-PL"/>
              <a:t>Jak získávat přátele a působit na lidi​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68C9DD-7E06-1AAC-DD5F-3CE0AF174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cs-CZ" dirty="0" err="1"/>
              <a:t>Dale</a:t>
            </a:r>
            <a:r>
              <a:rPr lang="cs-CZ" dirty="0"/>
              <a:t> Carnegie​</a:t>
            </a:r>
          </a:p>
        </p:txBody>
      </p:sp>
      <p:cxnSp>
        <p:nvCxnSpPr>
          <p:cNvPr id="1038" name="Straight Connector 103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34988">
              <a:buNone/>
            </a:pPr>
            <a:r>
              <a:rPr lang="pl-PL" sz="2400" dirty="0"/>
              <a:t>3.	Upřímné komplimenty, ne lichocení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0499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34988">
              <a:buNone/>
            </a:pPr>
            <a:r>
              <a:rPr lang="pl-PL" sz="2400" dirty="0"/>
              <a:t>4.	Dávejte lidem najevo jejich hodnotu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6346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34988">
              <a:buNone/>
            </a:pPr>
            <a:r>
              <a:rPr lang="pl-PL" sz="2400" dirty="0"/>
              <a:t>5.	Buďte zdvořilí a používejte vděčnost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4959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34988">
              <a:buNone/>
            </a:pPr>
            <a:r>
              <a:rPr lang="pl-PL" sz="2400" dirty="0"/>
              <a:t>6. 	Každý člověk nás může v něčem převyšovat</a:t>
            </a:r>
          </a:p>
          <a:p>
            <a:pPr marL="0" indent="0" defTabSz="534988">
              <a:buNone/>
            </a:pPr>
            <a:endParaRPr lang="pl-PL" sz="2400" i="1" dirty="0"/>
          </a:p>
        </p:txBody>
      </p:sp>
    </p:spTree>
    <p:extLst>
      <p:ext uri="{BB962C8B-B14F-4D97-AF65-F5344CB8AC3E}">
        <p14:creationId xmlns:p14="http://schemas.microsoft.com/office/powerpoint/2010/main" val="42116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34988">
              <a:buNone/>
            </a:pPr>
            <a:r>
              <a:rPr lang="pl-PL" sz="2400" i="1" dirty="0"/>
              <a:t>„Každý člověk, kterého potkávám, mě nějakým způsobem převyšuje.“</a:t>
            </a:r>
          </a:p>
          <a:p>
            <a:pPr marL="0" indent="0" algn="r" defTabSz="534988">
              <a:buNone/>
            </a:pPr>
            <a:r>
              <a:rPr lang="pl-PL" sz="2100" dirty="0"/>
              <a:t>- Ralph Waldo Emerson</a:t>
            </a:r>
          </a:p>
        </p:txBody>
      </p:sp>
    </p:spTree>
    <p:extLst>
      <p:ext uri="{BB962C8B-B14F-4D97-AF65-F5344CB8AC3E}">
        <p14:creationId xmlns:p14="http://schemas.microsoft.com/office/powerpoint/2010/main" val="321083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defTabSz="534988">
              <a:buNone/>
            </a:pPr>
            <a:endParaRPr lang="pl-PL" sz="3200" b="1" dirty="0"/>
          </a:p>
          <a:p>
            <a:pPr marL="0" indent="0" algn="ctr" defTabSz="534988">
              <a:buNone/>
            </a:pPr>
            <a:r>
              <a:rPr lang="pl-PL" sz="3200" b="1" dirty="0"/>
              <a:t>Dopřejte druhému pocit důležitosti. A udělejte to upřímně.</a:t>
            </a:r>
          </a:p>
        </p:txBody>
      </p:sp>
    </p:spTree>
    <p:extLst>
      <p:ext uri="{BB962C8B-B14F-4D97-AF65-F5344CB8AC3E}">
        <p14:creationId xmlns:p14="http://schemas.microsoft.com/office/powerpoint/2010/main" val="53622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3F63AE-1DCA-F535-F564-6FCD1FD7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6600" dirty="0"/>
              <a:t>Děkuji za pozornost</a:t>
            </a:r>
            <a:endParaRPr lang="en-US" sz="6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4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AD649C-8A89-8185-12D8-79FA4407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Druhá část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86352F4-0E29-EB10-0973-2B877CF0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ŠEST ZPŮSOBŮ, JAK SE STÁT OBLÍBENÝM</a:t>
            </a:r>
          </a:p>
          <a:p>
            <a:r>
              <a:rPr lang="cs-CZ" dirty="0"/>
              <a:t>5. Kapitola – JAK ZAUJMOUT DRUHÉ</a:t>
            </a:r>
          </a:p>
          <a:p>
            <a:r>
              <a:rPr lang="cs-CZ" dirty="0"/>
              <a:t>6. Kapitola - </a:t>
            </a:r>
            <a:r>
              <a:rPr lang="nb-NO" dirty="0"/>
              <a:t>JAK SE STÁT IHNED OBLÍBENÝM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613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JAK ZAUJMOUT DRUHÉ</a:t>
            </a:r>
          </a:p>
          <a:p>
            <a:r>
              <a:rPr lang="cs-CZ" sz="2400" dirty="0"/>
              <a:t>Příklady z praxe</a:t>
            </a:r>
          </a:p>
        </p:txBody>
      </p:sp>
    </p:spTree>
    <p:extLst>
      <p:ext uri="{BB962C8B-B14F-4D97-AF65-F5344CB8AC3E}">
        <p14:creationId xmlns:p14="http://schemas.microsoft.com/office/powerpoint/2010/main" val="18114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78A3D7-2E93-9DD7-BDED-3ED7C4E4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400"/>
              <a:t>5. Kapitola – Příklady z praxe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CED15B-2376-D6DF-37C9-5D4A7C30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cs-CZ" sz="2800" dirty="0"/>
              <a:t>Theodore Roosevelt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odore Roosevelt citáty (484 citátů) | Citáty slavných osobností">
            <a:extLst>
              <a:ext uri="{FF2B5EF4-FFF2-40B4-BE49-F238E27FC236}">
                <a16:creationId xmlns:a16="http://schemas.microsoft.com/office/drawing/2014/main" id="{B6A40E2E-656A-D2C8-3AB1-EDBDF8D66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216" y="914400"/>
            <a:ext cx="4079755" cy="538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4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8A3D7-2E93-9DD7-BDED-3ED7C4E4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400"/>
              <a:t>5. Kapitola – Příklady z praxe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CED15B-2376-D6DF-37C9-5D4A7C30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cs-CZ" sz="2800" dirty="0"/>
              <a:t>William Lyon </a:t>
            </a:r>
            <a:r>
              <a:rPr lang="cs-CZ" sz="2800" dirty="0" err="1"/>
              <a:t>Phelps</a:t>
            </a:r>
            <a:endParaRPr lang="cs-CZ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A40E2E-656A-D2C8-3AB1-EDBDF8D66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9205" y="914400"/>
            <a:ext cx="4047777" cy="538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0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Mluvte především o tom, co zajímá druhé.</a:t>
            </a:r>
          </a:p>
        </p:txBody>
      </p:sp>
    </p:spTree>
    <p:extLst>
      <p:ext uri="{BB962C8B-B14F-4D97-AF65-F5344CB8AC3E}">
        <p14:creationId xmlns:p14="http://schemas.microsoft.com/office/powerpoint/2010/main" val="291005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JAK SE STÁT IHNED OBLÍBENÝM</a:t>
            </a:r>
            <a:endParaRPr lang="cs-CZ" sz="2400" dirty="0"/>
          </a:p>
          <a:p>
            <a:r>
              <a:rPr lang="cs-CZ" sz="2400" dirty="0"/>
              <a:t>6 bodů</a:t>
            </a:r>
          </a:p>
          <a:p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2208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534988" algn="l"/>
              </a:tabLst>
            </a:pPr>
            <a:r>
              <a:rPr lang="cs-CZ" sz="2400" dirty="0"/>
              <a:t>1. 	Projevte upřímný zájem o druhé</a:t>
            </a:r>
          </a:p>
        </p:txBody>
      </p:sp>
    </p:spTree>
    <p:extLst>
      <p:ext uri="{BB962C8B-B14F-4D97-AF65-F5344CB8AC3E}">
        <p14:creationId xmlns:p14="http://schemas.microsoft.com/office/powerpoint/2010/main" val="424724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F1F83-B90F-9AA5-0D36-C6599EFD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Kapitola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BF32C-E282-DB93-9C7B-93B3FFE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34988">
              <a:buNone/>
            </a:pPr>
            <a:r>
              <a:rPr lang="pl-PL" sz="2400" dirty="0"/>
              <a:t>2.	Hledejte na lidech něco pozitivního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4395533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bc1200c-b753-4067-96c9-88e218ca007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667EC226D69442AC31C55262B15E33" ma:contentTypeVersion="13" ma:contentTypeDescription="Vytvoří nový dokument" ma:contentTypeScope="" ma:versionID="2108d76e0581ef9298966427ed1c9a76">
  <xsd:schema xmlns:xsd="http://www.w3.org/2001/XMLSchema" xmlns:xs="http://www.w3.org/2001/XMLSchema" xmlns:p="http://schemas.microsoft.com/office/2006/metadata/properties" xmlns:ns3="4bc1200c-b753-4067-96c9-88e218ca007d" xmlns:ns4="e908a252-af1d-4e12-a5d9-0ec3b29b3f0a" targetNamespace="http://schemas.microsoft.com/office/2006/metadata/properties" ma:root="true" ma:fieldsID="b9648f44ff29f3fe015a0fe349660d27" ns3:_="" ns4:_="">
    <xsd:import namespace="4bc1200c-b753-4067-96c9-88e218ca007d"/>
    <xsd:import namespace="e908a252-af1d-4e12-a5d9-0ec3b29b3f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1200c-b753-4067-96c9-88e218ca0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8a252-af1d-4e12-a5d9-0ec3b29b3f0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93CEC9-D07C-472C-88C5-6F405040EEF7}">
  <ds:schemaRefs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4bc1200c-b753-4067-96c9-88e218ca007d"/>
    <ds:schemaRef ds:uri="http://schemas.microsoft.com/office/2006/documentManagement/types"/>
    <ds:schemaRef ds:uri="http://schemas.microsoft.com/office/infopath/2007/PartnerControls"/>
    <ds:schemaRef ds:uri="e908a252-af1d-4e12-a5d9-0ec3b29b3f0a"/>
  </ds:schemaRefs>
</ds:datastoreItem>
</file>

<file path=customXml/itemProps2.xml><?xml version="1.0" encoding="utf-8"?>
<ds:datastoreItem xmlns:ds="http://schemas.openxmlformats.org/officeDocument/2006/customXml" ds:itemID="{914A2467-16DD-434C-9DB1-3458F5E264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DC1713-0B48-4BBE-9161-92CB2D6314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1200c-b753-4067-96c9-88e218ca007d"/>
    <ds:schemaRef ds:uri="e908a252-af1d-4e12-a5d9-0ec3b29b3f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401</Words>
  <Application>Microsoft Office PowerPoint</Application>
  <PresentationFormat>Širokoúhlá obrazovka</PresentationFormat>
  <Paragraphs>64</Paragraphs>
  <Slides>16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Aptos</vt:lpstr>
      <vt:lpstr>Arial</vt:lpstr>
      <vt:lpstr>Grandview Display</vt:lpstr>
      <vt:lpstr>DashVTI</vt:lpstr>
      <vt:lpstr>Jak získávat přátele a působit na lidi​</vt:lpstr>
      <vt:lpstr>Druhá část</vt:lpstr>
      <vt:lpstr>5. Kapitola</vt:lpstr>
      <vt:lpstr>5. Kapitola – Příklady z praxe</vt:lpstr>
      <vt:lpstr>5. Kapitola – Příklady z praxe</vt:lpstr>
      <vt:lpstr>5. Kapitola</vt:lpstr>
      <vt:lpstr>6. Kapitola</vt:lpstr>
      <vt:lpstr>6. Kapitola</vt:lpstr>
      <vt:lpstr>6. Kapitola</vt:lpstr>
      <vt:lpstr>6. Kapitola</vt:lpstr>
      <vt:lpstr>6. Kapitola</vt:lpstr>
      <vt:lpstr>6. Kapitola</vt:lpstr>
      <vt:lpstr>6. Kapitola</vt:lpstr>
      <vt:lpstr>6. Kapitola</vt:lpstr>
      <vt:lpstr>6. Kapitola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Hajžman</dc:creator>
  <cp:lastModifiedBy>Daniel Hajžman</cp:lastModifiedBy>
  <cp:revision>2</cp:revision>
  <dcterms:created xsi:type="dcterms:W3CDTF">2024-10-03T07:20:50Z</dcterms:created>
  <dcterms:modified xsi:type="dcterms:W3CDTF">2024-10-03T08:13:45Z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0x01010055667EC226D69442AC31C55262B15E33</vt:lpwstr>
  </property>
</Properties>
</file>