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1DA79-2A0E-4E7B-83C1-D84A42DA2A53}" v="38" dt="2023-11-27T10:33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D9FE-1C17-2A91-3F67-3FB6875D2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0E5FA1-F70F-1DA5-DCEC-7CE6F751D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07F5C6-767F-830A-CB05-AE9CD693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26747D-EE43-D4A8-7FD7-BE1E02B8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D36514-FE39-19BE-FC75-4F70585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2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C41469-AC13-FD78-FF9D-11AA0C86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A69B76-11A2-3FE9-E115-071BF091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FCC185-DD40-9727-AD1A-6FD18505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F69B9-7F3B-C5BB-AC85-55DE5A40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4991AC-A65E-A28F-D870-42C782EA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5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09912EC-DE5D-CEE2-6D4C-22363B623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114CA5D-D6F3-3D12-22AD-925F5203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D23B36-3BBE-F1B1-4F9D-91F05DD0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1DFB7A-92B7-313B-D9C0-C3167430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0753DD-1309-C7BE-2016-3804DB0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196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311A19-05B2-E3D7-C933-B915EBB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1560F1-5EFF-3300-D5BF-061974D9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017AD8-D13C-B3B2-6F1B-EDC09318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59D844-F46F-ED77-F9F2-A1632FE2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08CAE8-3226-62B5-9CF3-6C2E2C53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3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312BF-F66A-984F-73BE-B9BBB38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8D899D-E351-92B1-4AD6-B5EBCDA8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2A350C-80BA-72C4-D557-5C298ADB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934539-C40B-03F1-5464-3659034B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4D5500-1D4F-F192-EF29-8D215DE7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50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2D160D-00A8-19E4-EFFA-2B1557C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7392D3-737C-06D8-5AE2-3E0FDF93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A8F52A-4637-DEC7-E33D-0B5174D0B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FC2AE7-5ECD-5ADE-68C8-0195103A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54D4E2-0EB6-0273-6828-F43D86B7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476F2D-4D37-1E2C-D9AC-95EA2A23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6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542374-3985-4EC0-7B99-66137DF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4FD475-10FC-B002-9C70-CAF44475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BFF4C8E-13B3-C0C4-CDD6-F53BCAAC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6EC686C-B5D2-C2C1-9EF5-7261783C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65FFF77-EF72-B790-08C5-13116EB3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0150588-C39E-82C4-F3B7-D797764E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36F1040-FB4F-32B5-FA5D-AF020981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E785C7-5009-1817-A03E-F1F08FFB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9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167083-D108-AFB1-EEE0-D7BCE7E1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CC23BC4-1B81-7ED7-AE2C-CDFA8E1E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D165DE-3B5C-A4A3-2C2C-DE9C391D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8A4DD1-E023-345E-979F-0B859229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6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D5E827F-FB90-B802-CAA3-94610131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94F4765-EDDD-11CB-CF15-C598FED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B8368F-6CF5-30A6-8B13-3983254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8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48A53B-277E-A21F-DB4B-CFACB01D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B1FA0-5D16-405D-8419-AE86588F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FF29C57-5575-A1F2-038B-5439F4B3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5A9C06-DF57-FC97-AC16-4338AF4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BBE4FA-92B9-43AA-FABF-3C6DB76F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386F4-3A4F-7773-9E5A-6905A57D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7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8F0EA8-9EC1-9C7F-64BF-253866A8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EFB9059-10D4-0673-85B4-0789FC769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B62DBF1-6BC7-E497-24E3-A385BA5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4391647-1B11-05EA-AD3E-3479C960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AFB652B-D92E-564D-19A4-E5757F37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94D1DE-5599-DE6B-BBF6-48726064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8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3812223-A788-FF13-BC12-03359C0E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1470EB-4D1A-C1E7-757F-E403227D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6B6DBF-5365-0DDC-4D39-DE507B7B3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F68F-85D0-476B-B283-65DD6C14AEFA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F2DC5-E66D-027E-E094-90782B35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39803F-06C3-5E19-7964-3ADDA7EB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F889-1D37-48D6-A2C3-10AB4F503B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2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EE30FD-F52F-18DD-A3AD-84067DE0E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Periferie osobních počítačů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1A05945-3F37-D9E2-6661-13F81A89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783359"/>
          </a:xfrm>
        </p:spPr>
        <p:txBody>
          <a:bodyPr anchor="ctr">
            <a:normAutofit/>
          </a:bodyPr>
          <a:lstStyle/>
          <a:p>
            <a:r>
              <a:rPr lang="cs-CZ" sz="1800" dirty="0"/>
              <a:t>Daniel Hajžman</a:t>
            </a:r>
          </a:p>
          <a:p>
            <a:r>
              <a:rPr lang="cs-CZ" sz="1800" dirty="0"/>
              <a:t>IF1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1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7B2B88-14B8-C0BD-9998-C8776352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Děkuji za pozornost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E6335B-92F3-9BA0-ACA6-9D536079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10969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0AAB96-91B0-85D9-7760-1E02799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/>
              <a:t>Periferie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86378-D208-33C6-4367-B77D16AF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b="0" i="0" dirty="0">
                <a:solidFill>
                  <a:srgbClr val="111111"/>
                </a:solidFill>
                <a:effectLst/>
                <a:latin typeface="-apple-system"/>
              </a:rPr>
              <a:t>Zařízení, která se připojují k počítači a rozšiřují jeho možnosti</a:t>
            </a:r>
          </a:p>
          <a:p>
            <a:r>
              <a:rPr lang="cs-CZ" b="0" i="0" dirty="0">
                <a:solidFill>
                  <a:srgbClr val="111111"/>
                </a:solidFill>
                <a:effectLst/>
                <a:latin typeface="-apple-system"/>
              </a:rPr>
              <a:t>Vstupní a výstupní</a:t>
            </a:r>
          </a:p>
          <a:p>
            <a:pPr lvl="1"/>
            <a:r>
              <a:rPr lang="cs-CZ" b="0" i="0" dirty="0">
                <a:solidFill>
                  <a:srgbClr val="111111"/>
                </a:solidFill>
                <a:effectLst/>
                <a:latin typeface="-apple-system"/>
              </a:rPr>
              <a:t>Vstupní periferie slouží k přísunu dat do počítače</a:t>
            </a:r>
          </a:p>
          <a:p>
            <a:pPr lvl="1"/>
            <a:r>
              <a:rPr lang="cs-CZ" dirty="0">
                <a:solidFill>
                  <a:srgbClr val="111111"/>
                </a:solidFill>
                <a:latin typeface="-apple-system"/>
              </a:rPr>
              <a:t>V</a:t>
            </a:r>
            <a:r>
              <a:rPr lang="cs-CZ" b="0" i="0" dirty="0">
                <a:solidFill>
                  <a:srgbClr val="111111"/>
                </a:solidFill>
                <a:effectLst/>
                <a:latin typeface="-apple-system"/>
              </a:rPr>
              <a:t>ýstupní periferie slouží k předávání dat z počítače k uživateli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5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BAC5C2-CD85-C465-918B-E41A6D03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/>
              <a:t>Vstupní periferie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3FB13-EB34-822C-B6FF-E9718293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200" b="0" i="0" dirty="0">
                <a:effectLst/>
                <a:latin typeface="-apple-system"/>
              </a:rPr>
              <a:t>Klávesnice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 dirty="0">
                <a:effectLst/>
                <a:latin typeface="-apple-system"/>
              </a:rPr>
              <a:t>Myš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 dirty="0">
                <a:effectLst/>
                <a:latin typeface="-apple-system"/>
              </a:rPr>
              <a:t>Grafický tablet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 dirty="0">
                <a:effectLst/>
                <a:latin typeface="-apple-system"/>
              </a:rPr>
              <a:t>Mikrofon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 dirty="0">
                <a:effectLst/>
                <a:latin typeface="-apple-system"/>
              </a:rPr>
              <a:t>Joystick</a:t>
            </a:r>
          </a:p>
          <a:p>
            <a:endParaRPr lang="cs-CZ" sz="2200" dirty="0"/>
          </a:p>
        </p:txBody>
      </p:sp>
      <p:pic>
        <p:nvPicPr>
          <p:cNvPr id="1026" name="Picture 2" descr="Sety klávesnic a myší – Heureka.cz">
            <a:extLst>
              <a:ext uri="{FF2B5EF4-FFF2-40B4-BE49-F238E27FC236}">
                <a16:creationId xmlns:a16="http://schemas.microsoft.com/office/drawing/2014/main" id="{891ADE98-E8F4-B2F4-0FA4-C6205C73B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48176" y="1823156"/>
            <a:ext cx="7258052" cy="3211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89C2C2-57AC-29BD-B763-0916232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 dirty="0"/>
              <a:t>Výstupní periferie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609210-E866-6F42-E397-B3D24B86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Reproduktor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Sluchátka</a:t>
            </a:r>
          </a:p>
        </p:txBody>
      </p:sp>
      <p:pic>
        <p:nvPicPr>
          <p:cNvPr id="2050" name="Picture 2" descr="Xiaomi Mi Desktop Monitor 27&quot; | Monitory | APOLLOs.cz">
            <a:extLst>
              <a:ext uri="{FF2B5EF4-FFF2-40B4-BE49-F238E27FC236}">
                <a16:creationId xmlns:a16="http://schemas.microsoft.com/office/drawing/2014/main" id="{68124AF3-175D-E6D2-0A67-056989127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60279" y="852968"/>
            <a:ext cx="5152063" cy="5152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6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8F0A3B-DA40-4A8A-30F9-5375BFB4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Tiskárna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Skener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Webkamera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Dotykový displej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0" i="0">
                <a:effectLst/>
                <a:latin typeface="-apple-system"/>
              </a:rPr>
              <a:t>Externí zvuková karta</a:t>
            </a:r>
          </a:p>
        </p:txBody>
      </p:sp>
      <p:pic>
        <p:nvPicPr>
          <p:cNvPr id="3074" name="Picture 2" descr="Inkoustová tiskárna Canon PIXMA G640 4620C009 | bscom.cz">
            <a:extLst>
              <a:ext uri="{FF2B5EF4-FFF2-40B4-BE49-F238E27FC236}">
                <a16:creationId xmlns:a16="http://schemas.microsoft.com/office/drawing/2014/main" id="{58996337-DDE5-7FE4-A399-E071063E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5786" y="1327186"/>
            <a:ext cx="5200364" cy="42036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FAA4E90D-F51F-C9A9-5D11-FA589E1577E6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5281326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/>
              <a:t>Vstupně-výstupní periferie</a:t>
            </a:r>
          </a:p>
        </p:txBody>
      </p:sp>
    </p:spTree>
    <p:extLst>
      <p:ext uri="{BB962C8B-B14F-4D97-AF65-F5344CB8AC3E}">
        <p14:creationId xmlns:p14="http://schemas.microsoft.com/office/powerpoint/2010/main" val="13732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595AB1-2720-D20C-3510-6F40D043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cs-CZ" sz="5400"/>
              <a:t>Připojování periferií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F645C6-D5BD-D874-C4DC-B764AED8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cs-CZ" sz="2200"/>
              <a:t>Kabelové</a:t>
            </a:r>
          </a:p>
          <a:p>
            <a:pPr lvl="1"/>
            <a:r>
              <a:rPr lang="cs-CZ" sz="2200"/>
              <a:t>USB</a:t>
            </a:r>
          </a:p>
          <a:p>
            <a:pPr lvl="1"/>
            <a:r>
              <a:rPr lang="cs-CZ" sz="2200"/>
              <a:t>HDMI</a:t>
            </a:r>
          </a:p>
          <a:p>
            <a:pPr lvl="1"/>
            <a:r>
              <a:rPr lang="cs-CZ" sz="2200"/>
              <a:t>Ethernet</a:t>
            </a:r>
          </a:p>
          <a:p>
            <a:r>
              <a:rPr lang="cs-CZ" sz="2200">
                <a:effectLst/>
                <a:latin typeface="Söhne"/>
              </a:rPr>
              <a:t>Bezdrátové</a:t>
            </a:r>
          </a:p>
          <a:p>
            <a:pPr lvl="1"/>
            <a:r>
              <a:rPr lang="cs-CZ" sz="2200">
                <a:effectLst/>
                <a:latin typeface="Söhne"/>
              </a:rPr>
              <a:t>Bluetooth</a:t>
            </a:r>
          </a:p>
          <a:p>
            <a:pPr lvl="1"/>
            <a:r>
              <a:rPr lang="cs-CZ" sz="2200">
                <a:effectLst/>
                <a:latin typeface="Söhne"/>
              </a:rPr>
              <a:t>Wi-Fi</a:t>
            </a:r>
          </a:p>
        </p:txBody>
      </p:sp>
      <p:pic>
        <p:nvPicPr>
          <p:cNvPr id="4098" name="Picture 2" descr="Ethernetový kabel, Modrá, PVC 2m | RS">
            <a:extLst>
              <a:ext uri="{FF2B5EF4-FFF2-40B4-BE49-F238E27FC236}">
                <a16:creationId xmlns:a16="http://schemas.microsoft.com/office/drawing/2014/main" id="{AF4DF57B-A132-7C36-E558-3A7CA698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4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0AAB96-91B0-85D9-7760-1E02799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Porty a rozhraní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86378-D208-33C6-4367-B77D16AF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dirty="0"/>
              <a:t>Porty </a:t>
            </a:r>
          </a:p>
          <a:p>
            <a:pPr lvl="1"/>
            <a:r>
              <a:rPr lang="cs-CZ" dirty="0"/>
              <a:t>Fyzické konektory na počítači, které slouží k připojení periferií</a:t>
            </a:r>
          </a:p>
          <a:p>
            <a:r>
              <a:rPr lang="cs-CZ" dirty="0"/>
              <a:t>Rozhraní</a:t>
            </a:r>
          </a:p>
          <a:p>
            <a:pPr lvl="1"/>
            <a:r>
              <a:rPr lang="cs-CZ" dirty="0"/>
              <a:t>Softwarové mechanismy, které umožňují komunikaci mezi počítačem a periferiemi</a:t>
            </a:r>
          </a:p>
        </p:txBody>
      </p:sp>
    </p:spTree>
    <p:extLst>
      <p:ext uri="{BB962C8B-B14F-4D97-AF65-F5344CB8AC3E}">
        <p14:creationId xmlns:p14="http://schemas.microsoft.com/office/powerpoint/2010/main" val="307681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8DEC0C-8E51-A178-A161-93FD701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 Porty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0CF79F-7432-EF49-5781-BF808600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HDMI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DVI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 err="1">
                <a:effectLst/>
                <a:latin typeface="-apple-system"/>
              </a:rPr>
              <a:t>DisplayPort</a:t>
            </a:r>
            <a:endParaRPr lang="cs-CZ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63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09A26D-2648-6015-0EE1-8FF03375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Rozhraní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76DE63-5187-18DE-B01C-71BBD94B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Bluetooth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Wi-Fi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NFC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 err="1">
                <a:effectLst/>
                <a:latin typeface="-apple-system"/>
              </a:rPr>
              <a:t>IrDA</a:t>
            </a:r>
            <a:endParaRPr lang="cs-CZ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b="0" i="0" dirty="0">
                <a:effectLst/>
                <a:latin typeface="-apple-system"/>
              </a:rPr>
              <a:t>SATA</a:t>
            </a:r>
          </a:p>
        </p:txBody>
      </p:sp>
    </p:spTree>
    <p:extLst>
      <p:ext uri="{BB962C8B-B14F-4D97-AF65-F5344CB8AC3E}">
        <p14:creationId xmlns:p14="http://schemas.microsoft.com/office/powerpoint/2010/main" val="27121212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FC5AA11763464C854E31DB06502A14" ma:contentTypeVersion="3" ma:contentTypeDescription="Vytvoří nový dokument" ma:contentTypeScope="" ma:versionID="083a71f6e0174f512a3b6aad02b60c35">
  <xsd:schema xmlns:xsd="http://www.w3.org/2001/XMLSchema" xmlns:xs="http://www.w3.org/2001/XMLSchema" xmlns:p="http://schemas.microsoft.com/office/2006/metadata/properties" xmlns:ns2="ddd7f453-b290-4189-98d6-553bb48aa1bf" targetNamespace="http://schemas.microsoft.com/office/2006/metadata/properties" ma:root="true" ma:fieldsID="73d031820dfa0d7986145469d9d739d8" ns2:_="">
    <xsd:import namespace="ddd7f453-b290-4189-98d6-553bb48aa1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7f453-b290-4189-98d6-553bb48aa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97205-0360-496E-9E3C-771B568E82AA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908a252-af1d-4e12-a5d9-0ec3b29b3f0a"/>
    <ds:schemaRef ds:uri="4bc1200c-b753-4067-96c9-88e218ca007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67024C-F590-4515-9FDB-C3348E7AEA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D28B7-5F3A-47F8-BB17-999F3E5C8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7f453-b290-4189-98d6-553bb48aa1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</Words>
  <Application>Microsoft Office PowerPoint</Application>
  <PresentationFormat>Širokoúhlá obrazovka</PresentationFormat>
  <Paragraphs>50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Office</vt:lpstr>
      <vt:lpstr>Periferie osobních počítačů </vt:lpstr>
      <vt:lpstr>Periferie</vt:lpstr>
      <vt:lpstr>Vstupní periferie</vt:lpstr>
      <vt:lpstr>Výstupní periferie</vt:lpstr>
      <vt:lpstr>Prezentace aplikace PowerPoint</vt:lpstr>
      <vt:lpstr>Připojování periferií</vt:lpstr>
      <vt:lpstr>Porty a rozhraní</vt:lpstr>
      <vt:lpstr> Porty</vt:lpstr>
      <vt:lpstr>Rozhraní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Periferie osobních počítačů </dc:title>
  <dc:creator>Daniel Hajžman</dc:creator>
  <cp:lastModifiedBy>Daniel Hajžman</cp:lastModifiedBy>
  <cp:revision>3</cp:revision>
  <dcterms:created xsi:type="dcterms:W3CDTF">2023-11-27T09:55:39Z</dcterms:created>
  <dcterms:modified xsi:type="dcterms:W3CDTF">2023-12-05T15:49:57Z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0x01010085FC5AA11763464C854E31DB06502A14</vt:lpwstr>
  </property>
</Properties>
</file>