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9" r:id="rId10"/>
    <p:sldId id="260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344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548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665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696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4225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71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853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7990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257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483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695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321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591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34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246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158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098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78A6D9-7EB7-47D2-B899-CFFD844FA8E3}" type="datetimeFigureOut">
              <a:rPr lang="cs-CZ" smtClean="0"/>
              <a:t>07.04.2024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C58C56-E5FF-410D-A05D-C3C11C8DEE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9471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C0A9B9-6131-05A2-CC0F-37748BDC1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Případová studie:</a:t>
            </a:r>
            <a:br>
              <a:rPr lang="cs-CZ" dirty="0"/>
            </a:br>
            <a:r>
              <a:rPr lang="cs-CZ" dirty="0"/>
              <a:t>Marketingová strategie TEMU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BC4FB34-7713-B0DA-00EC-44C5D1F9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531401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Daniel Hajžman</a:t>
            </a:r>
          </a:p>
          <a:p>
            <a:r>
              <a:rPr lang="cs-CZ" dirty="0"/>
              <a:t>Barbora Babyková</a:t>
            </a:r>
          </a:p>
          <a:p>
            <a:r>
              <a:rPr lang="cs-CZ" dirty="0"/>
              <a:t>IF1</a:t>
            </a:r>
          </a:p>
        </p:txBody>
      </p:sp>
    </p:spTree>
    <p:extLst>
      <p:ext uri="{BB962C8B-B14F-4D97-AF65-F5344CB8AC3E}">
        <p14:creationId xmlns:p14="http://schemas.microsoft.com/office/powerpoint/2010/main" val="2959165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94A427-52F9-CE55-7FBA-733EC2AE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k diskuzi: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38A6F7-1B04-4F20-0162-0AEBE862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Setkáváte se často s reklamami na </a:t>
            </a:r>
            <a:r>
              <a:rPr lang="cs-CZ" sz="2400" dirty="0" err="1"/>
              <a:t>Temu</a:t>
            </a:r>
            <a:r>
              <a:rPr lang="cs-CZ" sz="2400" dirty="0"/>
              <a:t>? Myslíte, že mají stále význam?</a:t>
            </a:r>
          </a:p>
        </p:txBody>
      </p:sp>
      <p:pic>
        <p:nvPicPr>
          <p:cNvPr id="4" name="Picture 2" descr="Temu (marketplace) - Wikipedia">
            <a:extLst>
              <a:ext uri="{FF2B5EF4-FFF2-40B4-BE49-F238E27FC236}">
                <a16:creationId xmlns:a16="http://schemas.microsoft.com/office/drawing/2014/main" id="{859EC84E-AAE6-8D1B-6E20-7B765FC0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08" y="3598958"/>
            <a:ext cx="2157984" cy="215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20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94A427-52F9-CE55-7FBA-733EC2AE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k diskuzi: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38A6F7-1B04-4F20-0162-0AEBE862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S jakým nejvíce bizarním produktem jste se na Temu setkali?</a:t>
            </a:r>
            <a:endParaRPr lang="cs-CZ" sz="2400" dirty="0"/>
          </a:p>
        </p:txBody>
      </p:sp>
      <p:pic>
        <p:nvPicPr>
          <p:cNvPr id="4" name="Picture 2" descr="Temu (marketplace) - Wikipedia">
            <a:extLst>
              <a:ext uri="{FF2B5EF4-FFF2-40B4-BE49-F238E27FC236}">
                <a16:creationId xmlns:a16="http://schemas.microsoft.com/office/drawing/2014/main" id="{AB769BD0-241D-87C8-88B9-87261766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08" y="3598958"/>
            <a:ext cx="2157984" cy="215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69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94A427-52F9-CE55-7FBA-733EC2AE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k diskuzi: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38A6F7-1B04-4F20-0162-0AEBE862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Jaký efekt na vás mají přehnaně nízké ceny, odpočítávání času a jiné marketingové triky, které Temu a jiné e-shopy využívají?</a:t>
            </a:r>
            <a:endParaRPr lang="cs-CZ" sz="2400" dirty="0"/>
          </a:p>
        </p:txBody>
      </p:sp>
      <p:pic>
        <p:nvPicPr>
          <p:cNvPr id="4" name="Picture 2" descr="Temu (marketplace) - Wikipedia">
            <a:extLst>
              <a:ext uri="{FF2B5EF4-FFF2-40B4-BE49-F238E27FC236}">
                <a16:creationId xmlns:a16="http://schemas.microsoft.com/office/drawing/2014/main" id="{61CE7C2E-19BC-F826-E114-A5BB4D79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08" y="3598958"/>
            <a:ext cx="2157984" cy="215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94A427-52F9-CE55-7FBA-733EC2AE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k diskuzi: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38A6F7-1B04-4F20-0162-0AEBE862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Vžijte se do role influencera. Jaký typ zboží byste pro Temu chtěli propagovat? Pokud žádný, proč?</a:t>
            </a:r>
          </a:p>
        </p:txBody>
      </p:sp>
      <p:pic>
        <p:nvPicPr>
          <p:cNvPr id="4" name="Picture 2" descr="Temu (marketplace) - Wikipedia">
            <a:extLst>
              <a:ext uri="{FF2B5EF4-FFF2-40B4-BE49-F238E27FC236}">
                <a16:creationId xmlns:a16="http://schemas.microsoft.com/office/drawing/2014/main" id="{14D25D25-5482-7CE1-0F8D-6C6AE6010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08" y="3598958"/>
            <a:ext cx="2157984" cy="215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92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5195E-9DCE-7F5B-FE82-2CD8910D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4EEA3E-47A6-8530-69AB-619994C6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Čínská společnost, sídlo v Irsku</a:t>
            </a:r>
          </a:p>
          <a:p>
            <a:r>
              <a:rPr lang="cs-CZ" sz="2400" dirty="0"/>
              <a:t>Online tržiště</a:t>
            </a:r>
          </a:p>
          <a:p>
            <a:r>
              <a:rPr lang="cs-CZ" sz="2400" dirty="0"/>
              <a:t>Prodává produkty třetích stran</a:t>
            </a:r>
          </a:p>
          <a:p>
            <a:r>
              <a:rPr lang="cs-CZ" sz="2400" dirty="0"/>
              <a:t>Obrovský sortiment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27474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249745-D073-462B-A0A8-7C3423D3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Princip fungování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0B7985-5650-A1BA-410C-1E6733E9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Tržnice prodávající produkty třetích stran</a:t>
            </a:r>
          </a:p>
          <a:p>
            <a:r>
              <a:rPr lang="cs-CZ" sz="2400" dirty="0"/>
              <a:t>Nízké ceny</a:t>
            </a:r>
          </a:p>
          <a:p>
            <a:r>
              <a:rPr lang="cs-CZ" sz="2400" dirty="0"/>
              <a:t>Mobilní aplikace</a:t>
            </a:r>
          </a:p>
          <a:p>
            <a:r>
              <a:rPr lang="cs-CZ" sz="2400" dirty="0"/>
              <a:t>Webové stránky</a:t>
            </a:r>
          </a:p>
          <a:p>
            <a:r>
              <a:rPr lang="cs-CZ" sz="2400" dirty="0"/>
              <a:t>Nejstahovanější aplikace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46673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2CDB70-0624-D250-8546-CCB890FA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cs-CZ" dirty="0"/>
              <a:t>Marketingové strategie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A1339D-2E92-B50F-3DB6-DCE340920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" r="5739"/>
          <a:stretch/>
        </p:blipFill>
        <p:spPr bwMode="auto">
          <a:xfrm>
            <a:off x="6411732" y="2347274"/>
            <a:ext cx="5301273" cy="32665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BED62932-9F8A-8819-A377-531934866D2A}"/>
              </a:ext>
            </a:extLst>
          </p:cNvPr>
          <p:cNvSpPr txBox="1">
            <a:spLocks/>
          </p:cNvSpPr>
          <p:nvPr/>
        </p:nvSpPr>
        <p:spPr>
          <a:xfrm>
            <a:off x="908471" y="2347274"/>
            <a:ext cx="5182205" cy="26166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cs-CZ" sz="2800" b="1" dirty="0"/>
              <a:t>1.  Reklamy</a:t>
            </a:r>
          </a:p>
          <a:p>
            <a:pPr lvl="1">
              <a:buClrTx/>
            </a:pPr>
            <a:r>
              <a:rPr lang="cs-CZ" sz="2400" dirty="0"/>
              <a:t>Nízké ceny</a:t>
            </a:r>
          </a:p>
          <a:p>
            <a:pPr lvl="1">
              <a:buClrTx/>
            </a:pPr>
            <a:r>
              <a:rPr lang="cs-CZ" sz="2400" dirty="0"/>
              <a:t>Široký sortiment</a:t>
            </a:r>
          </a:p>
          <a:p>
            <a:pPr lvl="1">
              <a:buClrTx/>
            </a:pPr>
            <a:r>
              <a:rPr lang="cs-CZ" sz="2400" dirty="0"/>
              <a:t>Na každém kroku</a:t>
            </a:r>
          </a:p>
          <a:p>
            <a:pPr lvl="1">
              <a:buClrTx/>
            </a:pPr>
            <a:r>
              <a:rPr lang="cs-CZ" sz="2400" dirty="0"/>
              <a:t>14 milionů dolarů – </a:t>
            </a:r>
            <a:r>
              <a:rPr lang="cs-CZ" sz="2400" dirty="0" err="1"/>
              <a:t>Superbowl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72310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2CDB70-0624-D250-8546-CCB890FA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Marketingové strategie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7FB28E1-D479-15B9-B534-A25F5AD2B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46575" y="1866900"/>
            <a:ext cx="5352790" cy="3571138"/>
          </a:xfrm>
          <a:prstGeom prst="rect">
            <a:avLst/>
          </a:prstGeom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FB324D0B-E980-F83A-9459-2C018C279686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cs-CZ" sz="2800" b="1" dirty="0"/>
              <a:t>2.  Webové stránky</a:t>
            </a:r>
          </a:p>
          <a:p>
            <a:pPr lvl="1">
              <a:buClrTx/>
            </a:pPr>
            <a:r>
              <a:rPr lang="cs-CZ" sz="2400" dirty="0"/>
              <a:t>Agresivní, přeplácané</a:t>
            </a:r>
          </a:p>
          <a:p>
            <a:pPr lvl="1">
              <a:buClrTx/>
            </a:pPr>
            <a:r>
              <a:rPr lang="cs-CZ" sz="2400" dirty="0"/>
              <a:t>Hry o kupony</a:t>
            </a:r>
          </a:p>
          <a:p>
            <a:pPr lvl="1">
              <a:buClrTx/>
            </a:pPr>
            <a:r>
              <a:rPr lang="cs-CZ" sz="2400" dirty="0"/>
              <a:t>Odpočet času</a:t>
            </a:r>
          </a:p>
          <a:p>
            <a:pPr lvl="1">
              <a:buClrTx/>
            </a:pPr>
            <a:r>
              <a:rPr lang="cs-CZ" sz="2400" dirty="0"/>
              <a:t>Upozornění na výprodeje</a:t>
            </a:r>
          </a:p>
          <a:p>
            <a:pPr lvl="1">
              <a:buClrTx/>
            </a:pPr>
            <a:r>
              <a:rPr lang="cs-CZ" sz="2400" dirty="0"/>
              <a:t>Přehnaně vysoké slevy (trik)</a:t>
            </a:r>
          </a:p>
          <a:p>
            <a:pPr lvl="1">
              <a:buClrTx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4263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2CDB70-0624-D250-8546-CCB890FA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Marketingové strategie</a:t>
            </a:r>
          </a:p>
        </p:txBody>
      </p:sp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FB324D0B-E980-F83A-9459-2C018C279686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761438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800" b="1" dirty="0"/>
              <a:t>3.  </a:t>
            </a:r>
            <a:r>
              <a:rPr lang="cs-CZ" sz="2800" b="1" dirty="0" err="1"/>
              <a:t>Temu</a:t>
            </a:r>
            <a:r>
              <a:rPr lang="cs-CZ" sz="2800" b="1" dirty="0"/>
              <a:t> </a:t>
            </a:r>
            <a:r>
              <a:rPr lang="cs-CZ" sz="2800" b="1" dirty="0" err="1"/>
              <a:t>Influencer</a:t>
            </a:r>
            <a:endParaRPr lang="cs-CZ" sz="2800" b="1" dirty="0"/>
          </a:p>
          <a:p>
            <a:pPr lvl="1"/>
            <a:r>
              <a:rPr lang="cs-CZ" sz="2600" dirty="0"/>
              <a:t>Propagační program</a:t>
            </a:r>
          </a:p>
          <a:p>
            <a:pPr lvl="1"/>
            <a:r>
              <a:rPr lang="cs-CZ" sz="2600" dirty="0"/>
              <a:t>Recenze a ozkoušení zboží</a:t>
            </a:r>
          </a:p>
          <a:p>
            <a:pPr lvl="1"/>
            <a:r>
              <a:rPr lang="cs-CZ" sz="2600" dirty="0"/>
              <a:t>Sociální sítě (Instagram, </a:t>
            </a:r>
            <a:r>
              <a:rPr lang="cs-CZ" sz="2600" dirty="0" err="1"/>
              <a:t>TikTok</a:t>
            </a:r>
            <a:r>
              <a:rPr lang="cs-CZ" sz="2600" dirty="0"/>
              <a:t>, YouTube)</a:t>
            </a:r>
          </a:p>
          <a:p>
            <a:pPr lvl="1"/>
            <a:r>
              <a:rPr lang="cs-CZ" sz="2600" dirty="0"/>
              <a:t>Peněžní odměna</a:t>
            </a:r>
          </a:p>
          <a:p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206011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B0A533-268C-0C21-020C-6BAAC298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Kvalita zboží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440BD7-FD3C-ED7A-8898-CD37B52A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712564" cy="4058751"/>
          </a:xfrm>
        </p:spPr>
        <p:txBody>
          <a:bodyPr/>
          <a:lstStyle/>
          <a:p>
            <a:r>
              <a:rPr lang="cs-CZ" sz="2800" dirty="0"/>
              <a:t>Nízké ceny → nízká kvalita</a:t>
            </a:r>
          </a:p>
          <a:p>
            <a:r>
              <a:rPr lang="cs-CZ" sz="2800" dirty="0"/>
              <a:t>Recenze</a:t>
            </a:r>
          </a:p>
          <a:p>
            <a:r>
              <a:rPr lang="cs-CZ" sz="2800" dirty="0"/>
              <a:t>Zboží nepřišlo/přišlo rozbité</a:t>
            </a:r>
          </a:p>
        </p:txBody>
      </p:sp>
      <p:pic>
        <p:nvPicPr>
          <p:cNvPr id="10242" name="Picture 2" descr="What Is Temu and Is it a Scam? | Lifehacker">
            <a:extLst>
              <a:ext uri="{FF2B5EF4-FFF2-40B4-BE49-F238E27FC236}">
                <a16:creationId xmlns:a16="http://schemas.microsoft.com/office/drawing/2014/main" id="{3FFA26DA-C173-934E-1040-4CDBDE1AA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798" y="2705878"/>
            <a:ext cx="6681984" cy="375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80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94A427-52F9-CE55-7FBA-733EC2AE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k diskuzi: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38A6F7-1B04-4F20-0162-0AEBE862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Objednali jste si někdy nějaké zboží z </a:t>
            </a:r>
            <a:r>
              <a:rPr lang="cs-CZ" sz="2400" dirty="0" err="1"/>
              <a:t>Temu</a:t>
            </a:r>
            <a:r>
              <a:rPr lang="cs-CZ" sz="2400" dirty="0"/>
              <a:t>? Pokud ano, jaké jsou vaše zkušenosti?</a:t>
            </a:r>
          </a:p>
        </p:txBody>
      </p:sp>
      <p:pic>
        <p:nvPicPr>
          <p:cNvPr id="2050" name="Picture 2" descr="Temu (marketplace) - Wikipedia">
            <a:extLst>
              <a:ext uri="{FF2B5EF4-FFF2-40B4-BE49-F238E27FC236}">
                <a16:creationId xmlns:a16="http://schemas.microsoft.com/office/drawing/2014/main" id="{D63BC0B0-B37F-13A2-8FFA-2AF0DAE46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08" y="3598958"/>
            <a:ext cx="2157984" cy="215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37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94A427-52F9-CE55-7FBA-733EC2AE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k diskuzi: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38A6F7-1B04-4F20-0162-0AEBE862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Znáte jiné internetové „obchody“, které fungují na stejném nebo podobném principu jako </a:t>
            </a:r>
            <a:r>
              <a:rPr lang="cs-CZ" sz="2400" dirty="0" err="1"/>
              <a:t>Temu</a:t>
            </a:r>
            <a:r>
              <a:rPr lang="cs-CZ" sz="2400" dirty="0"/>
              <a:t>?</a:t>
            </a:r>
          </a:p>
        </p:txBody>
      </p:sp>
      <p:pic>
        <p:nvPicPr>
          <p:cNvPr id="4" name="Picture 2" descr="Temu (marketplace) - Wikipedia">
            <a:extLst>
              <a:ext uri="{FF2B5EF4-FFF2-40B4-BE49-F238E27FC236}">
                <a16:creationId xmlns:a16="http://schemas.microsoft.com/office/drawing/2014/main" id="{53638FD0-D572-85EF-50B2-D0D95C4A6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08" y="3598958"/>
            <a:ext cx="2157984" cy="215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408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667EC226D69442AC31C55262B15E33" ma:contentTypeVersion="13" ma:contentTypeDescription="Vytvoří nový dokument" ma:contentTypeScope="" ma:versionID="2108d76e0581ef9298966427ed1c9a76">
  <xsd:schema xmlns:xsd="http://www.w3.org/2001/XMLSchema" xmlns:xs="http://www.w3.org/2001/XMLSchema" xmlns:p="http://schemas.microsoft.com/office/2006/metadata/properties" xmlns:ns3="4bc1200c-b753-4067-96c9-88e218ca007d" xmlns:ns4="e908a252-af1d-4e12-a5d9-0ec3b29b3f0a" targetNamespace="http://schemas.microsoft.com/office/2006/metadata/properties" ma:root="true" ma:fieldsID="b9648f44ff29f3fe015a0fe349660d27" ns3:_="" ns4:_="">
    <xsd:import namespace="4bc1200c-b753-4067-96c9-88e218ca007d"/>
    <xsd:import namespace="e908a252-af1d-4e12-a5d9-0ec3b29b3f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1200c-b753-4067-96c9-88e218ca00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8a252-af1d-4e12-a5d9-0ec3b29b3f0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bc1200c-b753-4067-96c9-88e218ca007d" xsi:nil="true"/>
  </documentManagement>
</p:properties>
</file>

<file path=customXml/itemProps1.xml><?xml version="1.0" encoding="utf-8"?>
<ds:datastoreItem xmlns:ds="http://schemas.openxmlformats.org/officeDocument/2006/customXml" ds:itemID="{5A3947DC-4041-4BC2-BA9E-6A9F7DE01E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1200c-b753-4067-96c9-88e218ca007d"/>
    <ds:schemaRef ds:uri="e908a252-af1d-4e12-a5d9-0ec3b29b3f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3A45D3-6615-4AFD-BF88-48303B0CD3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5B96DC-5D64-47E0-BB8D-CCF6A998A626}">
  <ds:schemaRefs>
    <ds:schemaRef ds:uri="e908a252-af1d-4e12-a5d9-0ec3b29b3f0a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bc1200c-b753-4067-96c9-88e218ca007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TM04033929[[fn=Břidlice]]</Template>
  <TotalTime>24</TotalTime>
  <Words>247</Words>
  <Application>Microsoft Office PowerPoint</Application>
  <PresentationFormat>Širokoúhlá obrazovka</PresentationFormat>
  <Paragraphs>50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Břidlice</vt:lpstr>
      <vt:lpstr>Případová studie: Marketingová strategie TEMU</vt:lpstr>
      <vt:lpstr>Co to je?</vt:lpstr>
      <vt:lpstr>Princip fungování</vt:lpstr>
      <vt:lpstr>Marketingové strategie</vt:lpstr>
      <vt:lpstr>Marketingové strategie</vt:lpstr>
      <vt:lpstr>Marketingové strategie</vt:lpstr>
      <vt:lpstr>Kvalita zboží</vt:lpstr>
      <vt:lpstr>Otázky k diskuzi:</vt:lpstr>
      <vt:lpstr>Otázky k diskuzi:</vt:lpstr>
      <vt:lpstr>Otázky k diskuzi:</vt:lpstr>
      <vt:lpstr>Otázky k diskuzi:</vt:lpstr>
      <vt:lpstr>Otázky k diskuzi:</vt:lpstr>
      <vt:lpstr>Otázky k diskuzi: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Případová studie: Maketingová strategie TEMU</dc:title>
  <dc:creator>Daniel Hajžman</dc:creator>
  <cp:lastModifiedBy>Daniel Hajžman</cp:lastModifiedBy>
  <cp:revision>2</cp:revision>
  <dcterms:created xsi:type="dcterms:W3CDTF">2024-04-07T13:34:32Z</dcterms:created>
  <dcterms:modified xsi:type="dcterms:W3CDTF">2024-04-07T19:10:23Z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0x01010055667EC226D69442AC31C55262B15E33</vt:lpwstr>
  </property>
</Properties>
</file>