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6" r:id="rId4"/>
    <p:sldId id="262" r:id="rId5"/>
    <p:sldId id="260" r:id="rId6"/>
    <p:sldId id="258" r:id="rId7"/>
    <p:sldId id="263" r:id="rId8"/>
    <p:sldId id="259" r:id="rId9"/>
    <p:sldId id="264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C38589-6591-4296-ACD5-C57E20C1BE4D}" v="364" dt="2023-11-07T15:17:32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Hajžman" userId="S::hajzmand@office.spseplzen.cz::4ea4f754-97a2-417f-a0fe-517bd415b27f" providerId="AD" clId="Web-{2CC38589-6591-4296-ACD5-C57E20C1BE4D}"/>
    <pc:docChg chg="addSld delSld modSld sldOrd">
      <pc:chgData name="Daniel Hajžman" userId="S::hajzmand@office.spseplzen.cz::4ea4f754-97a2-417f-a0fe-517bd415b27f" providerId="AD" clId="Web-{2CC38589-6591-4296-ACD5-C57E20C1BE4D}" dt="2023-11-07T15:17:32.804" v="354"/>
      <pc:docMkLst>
        <pc:docMk/>
      </pc:docMkLst>
      <pc:sldChg chg="addSp delSp modSp mod setBg addAnim delAnim setClrOvrMap">
        <pc:chgData name="Daniel Hajžman" userId="S::hajzmand@office.spseplzen.cz::4ea4f754-97a2-417f-a0fe-517bd415b27f" providerId="AD" clId="Web-{2CC38589-6591-4296-ACD5-C57E20C1BE4D}" dt="2023-11-07T13:37:46.307" v="252" actId="1076"/>
        <pc:sldMkLst>
          <pc:docMk/>
          <pc:sldMk cId="3799523001" sldId="256"/>
        </pc:sldMkLst>
        <pc:spChg chg="mod">
          <ac:chgData name="Daniel Hajžman" userId="S::hajzmand@office.spseplzen.cz::4ea4f754-97a2-417f-a0fe-517bd415b27f" providerId="AD" clId="Web-{2CC38589-6591-4296-ACD5-C57E20C1BE4D}" dt="2023-11-07T13:37:46.307" v="251" actId="1076"/>
          <ac:spMkLst>
            <pc:docMk/>
            <pc:sldMk cId="3799523001" sldId="256"/>
            <ac:spMk id="2" creationId="{00000000-0000-0000-0000-000000000000}"/>
          </ac:spMkLst>
        </pc:spChg>
        <pc:spChg chg="mod">
          <ac:chgData name="Daniel Hajžman" userId="S::hajzmand@office.spseplzen.cz::4ea4f754-97a2-417f-a0fe-517bd415b27f" providerId="AD" clId="Web-{2CC38589-6591-4296-ACD5-C57E20C1BE4D}" dt="2023-11-07T13:37:46.307" v="252" actId="1076"/>
          <ac:spMkLst>
            <pc:docMk/>
            <pc:sldMk cId="3799523001" sldId="256"/>
            <ac:spMk id="3" creationId="{00000000-0000-0000-0000-000000000000}"/>
          </ac:spMkLst>
        </pc:spChg>
        <pc:spChg chg="add del">
          <ac:chgData name="Daniel Hajžman" userId="S::hajzmand@office.spseplzen.cz::4ea4f754-97a2-417f-a0fe-517bd415b27f" providerId="AD" clId="Web-{2CC38589-6591-4296-ACD5-C57E20C1BE4D}" dt="2023-11-07T13:26:30.092" v="208"/>
          <ac:spMkLst>
            <pc:docMk/>
            <pc:sldMk cId="3799523001" sldId="256"/>
            <ac:spMk id="10" creationId="{71B2258F-86CA-4D4D-8270-BC05FCDEBFB3}"/>
          </ac:spMkLst>
        </pc:spChg>
        <pc:spChg chg="add del">
          <ac:chgData name="Daniel Hajžman" userId="S::hajzmand@office.spseplzen.cz::4ea4f754-97a2-417f-a0fe-517bd415b27f" providerId="AD" clId="Web-{2CC38589-6591-4296-ACD5-C57E20C1BE4D}" dt="2023-11-07T13:28:37.735" v="231"/>
          <ac:spMkLst>
            <pc:docMk/>
            <pc:sldMk cId="3799523001" sldId="256"/>
            <ac:spMk id="15" creationId="{22A397E7-BF60-45B2-84C7-B074B76C37A7}"/>
          </ac:spMkLst>
        </pc:spChg>
        <pc:spChg chg="add del">
          <ac:chgData name="Daniel Hajžman" userId="S::hajzmand@office.spseplzen.cz::4ea4f754-97a2-417f-a0fe-517bd415b27f" providerId="AD" clId="Web-{2CC38589-6591-4296-ACD5-C57E20C1BE4D}" dt="2023-11-07T13:28:37.735" v="231"/>
          <ac:spMkLst>
            <pc:docMk/>
            <pc:sldMk cId="3799523001" sldId="256"/>
            <ac:spMk id="17" creationId="{890DEF05-784E-4B61-89E4-04C4ECF4E5A0}"/>
          </ac:spMkLst>
        </pc:spChg>
        <pc:spChg chg="add del">
          <ac:chgData name="Daniel Hajžman" userId="S::hajzmand@office.spseplzen.cz::4ea4f754-97a2-417f-a0fe-517bd415b27f" providerId="AD" clId="Web-{2CC38589-6591-4296-ACD5-C57E20C1BE4D}" dt="2023-11-07T13:28:37.719" v="230"/>
          <ac:spMkLst>
            <pc:docMk/>
            <pc:sldMk cId="3799523001" sldId="256"/>
            <ac:spMk id="24" creationId="{71B2258F-86CA-4D4D-8270-BC05FCDEBFB3}"/>
          </ac:spMkLst>
        </pc:spChg>
        <pc:spChg chg="add">
          <ac:chgData name="Daniel Hajžman" userId="S::hajzmand@office.spseplzen.cz::4ea4f754-97a2-417f-a0fe-517bd415b27f" providerId="AD" clId="Web-{2CC38589-6591-4296-ACD5-C57E20C1BE4D}" dt="2023-11-07T13:28:37.735" v="231"/>
          <ac:spMkLst>
            <pc:docMk/>
            <pc:sldMk cId="3799523001" sldId="256"/>
            <ac:spMk id="26" creationId="{AB58EF07-17C2-48CF-ABB0-EEF1F17CB8F0}"/>
          </ac:spMkLst>
        </pc:spChg>
        <pc:spChg chg="add">
          <ac:chgData name="Daniel Hajžman" userId="S::hajzmand@office.spseplzen.cz::4ea4f754-97a2-417f-a0fe-517bd415b27f" providerId="AD" clId="Web-{2CC38589-6591-4296-ACD5-C57E20C1BE4D}" dt="2023-11-07T13:28:37.735" v="231"/>
          <ac:spMkLst>
            <pc:docMk/>
            <pc:sldMk cId="3799523001" sldId="256"/>
            <ac:spMk id="27" creationId="{0671A8AE-40A1-4631-A6B8-581AFF065482}"/>
          </ac:spMkLst>
        </pc:spChg>
        <pc:spChg chg="add">
          <ac:chgData name="Daniel Hajžman" userId="S::hajzmand@office.spseplzen.cz::4ea4f754-97a2-417f-a0fe-517bd415b27f" providerId="AD" clId="Web-{2CC38589-6591-4296-ACD5-C57E20C1BE4D}" dt="2023-11-07T13:28:37.735" v="231"/>
          <ac:spMkLst>
            <pc:docMk/>
            <pc:sldMk cId="3799523001" sldId="256"/>
            <ac:spMk id="28" creationId="{AF2F604E-43BE-4DC3-B983-E071523364F8}"/>
          </ac:spMkLst>
        </pc:spChg>
        <pc:spChg chg="add">
          <ac:chgData name="Daniel Hajžman" userId="S::hajzmand@office.spseplzen.cz::4ea4f754-97a2-417f-a0fe-517bd415b27f" providerId="AD" clId="Web-{2CC38589-6591-4296-ACD5-C57E20C1BE4D}" dt="2023-11-07T13:28:37.735" v="231"/>
          <ac:spMkLst>
            <pc:docMk/>
            <pc:sldMk cId="3799523001" sldId="256"/>
            <ac:spMk id="30" creationId="{08C9B587-E65E-4B52-B37C-ABEBB6E87928}"/>
          </ac:spMkLst>
        </pc:spChg>
        <pc:picChg chg="add del mod">
          <ac:chgData name="Daniel Hajžman" userId="S::hajzmand@office.spseplzen.cz::4ea4f754-97a2-417f-a0fe-517bd415b27f" providerId="AD" clId="Web-{2CC38589-6591-4296-ACD5-C57E20C1BE4D}" dt="2023-11-07T13:25:43.763" v="189"/>
          <ac:picMkLst>
            <pc:docMk/>
            <pc:sldMk cId="3799523001" sldId="256"/>
            <ac:picMk id="4" creationId="{72C30B2E-E8A4-E7E6-9879-8BD2A7054D2B}"/>
          </ac:picMkLst>
        </pc:picChg>
        <pc:picChg chg="add del mod ord">
          <ac:chgData name="Daniel Hajžman" userId="S::hajzmand@office.spseplzen.cz::4ea4f754-97a2-417f-a0fe-517bd415b27f" providerId="AD" clId="Web-{2CC38589-6591-4296-ACD5-C57E20C1BE4D}" dt="2023-11-07T13:28:03.328" v="219"/>
          <ac:picMkLst>
            <pc:docMk/>
            <pc:sldMk cId="3799523001" sldId="256"/>
            <ac:picMk id="5" creationId="{A224D4E2-8C34-0A66-2783-B71502389142}"/>
          </ac:picMkLst>
        </pc:picChg>
        <pc:picChg chg="add del mod">
          <ac:chgData name="Daniel Hajžman" userId="S::hajzmand@office.spseplzen.cz::4ea4f754-97a2-417f-a0fe-517bd415b27f" providerId="AD" clId="Web-{2CC38589-6591-4296-ACD5-C57E20C1BE4D}" dt="2023-11-07T13:28:18.515" v="222"/>
          <ac:picMkLst>
            <pc:docMk/>
            <pc:sldMk cId="3799523001" sldId="256"/>
            <ac:picMk id="6" creationId="{1B7C5F6E-3E11-FFA0-90D1-9596D2361DF7}"/>
          </ac:picMkLst>
        </pc:picChg>
        <pc:picChg chg="add del mod">
          <ac:chgData name="Daniel Hajžman" userId="S::hajzmand@office.spseplzen.cz::4ea4f754-97a2-417f-a0fe-517bd415b27f" providerId="AD" clId="Web-{2CC38589-6591-4296-ACD5-C57E20C1BE4D}" dt="2023-11-07T13:28:19.453" v="224"/>
          <ac:picMkLst>
            <pc:docMk/>
            <pc:sldMk cId="3799523001" sldId="256"/>
            <ac:picMk id="7" creationId="{0E2F6D86-11CA-0483-E2A5-E5E6E4D66E00}"/>
          </ac:picMkLst>
        </pc:picChg>
        <pc:picChg chg="add mod ord">
          <ac:chgData name="Daniel Hajžman" userId="S::hajzmand@office.spseplzen.cz::4ea4f754-97a2-417f-a0fe-517bd415b27f" providerId="AD" clId="Web-{2CC38589-6591-4296-ACD5-C57E20C1BE4D}" dt="2023-11-07T13:29:47.845" v="245" actId="14100"/>
          <ac:picMkLst>
            <pc:docMk/>
            <pc:sldMk cId="3799523001" sldId="256"/>
            <ac:picMk id="8" creationId="{3912737C-2DCA-23E7-1D03-ECC3C200A8A4}"/>
          </ac:picMkLst>
        </pc:picChg>
        <pc:cxnChg chg="add del">
          <ac:chgData name="Daniel Hajžman" userId="S::hajzmand@office.spseplzen.cz::4ea4f754-97a2-417f-a0fe-517bd415b27f" providerId="AD" clId="Web-{2CC38589-6591-4296-ACD5-C57E20C1BE4D}" dt="2023-11-07T13:28:37.735" v="231"/>
          <ac:cxnSpMkLst>
            <pc:docMk/>
            <pc:sldMk cId="3799523001" sldId="256"/>
            <ac:cxnSpMk id="19" creationId="{C41BAEC7-F7B0-4224-8B18-8F74B7D87F0B}"/>
          </ac:cxnSpMkLst>
        </pc:cxnChg>
      </pc:sldChg>
      <pc:sldChg chg="modSp new del">
        <pc:chgData name="Daniel Hajžman" userId="S::hajzmand@office.spseplzen.cz::4ea4f754-97a2-417f-a0fe-517bd415b27f" providerId="AD" clId="Web-{2CC38589-6591-4296-ACD5-C57E20C1BE4D}" dt="2023-11-07T14:52:07.324" v="349"/>
        <pc:sldMkLst>
          <pc:docMk/>
          <pc:sldMk cId="3164019582" sldId="257"/>
        </pc:sldMkLst>
        <pc:spChg chg="mod">
          <ac:chgData name="Daniel Hajžman" userId="S::hajzmand@office.spseplzen.cz::4ea4f754-97a2-417f-a0fe-517bd415b27f" providerId="AD" clId="Web-{2CC38589-6591-4296-ACD5-C57E20C1BE4D}" dt="2023-11-07T12:46:25.939" v="36" actId="20577"/>
          <ac:spMkLst>
            <pc:docMk/>
            <pc:sldMk cId="3164019582" sldId="257"/>
            <ac:spMk id="2" creationId="{1D077C91-579E-0ECF-5E83-A91880D6B858}"/>
          </ac:spMkLst>
        </pc:spChg>
        <pc:spChg chg="mod">
          <ac:chgData name="Daniel Hajžman" userId="S::hajzmand@office.spseplzen.cz::4ea4f754-97a2-417f-a0fe-517bd415b27f" providerId="AD" clId="Web-{2CC38589-6591-4296-ACD5-C57E20C1BE4D}" dt="2023-11-07T14:47:27.069" v="330" actId="20577"/>
          <ac:spMkLst>
            <pc:docMk/>
            <pc:sldMk cId="3164019582" sldId="257"/>
            <ac:spMk id="3" creationId="{F60623EE-17D8-DB30-7A9C-34C7E2A3FDFD}"/>
          </ac:spMkLst>
        </pc:spChg>
      </pc:sldChg>
      <pc:sldChg chg="addSp delSp modSp new mod setBg">
        <pc:chgData name="Daniel Hajžman" userId="S::hajzmand@office.spseplzen.cz::4ea4f754-97a2-417f-a0fe-517bd415b27f" providerId="AD" clId="Web-{2CC38589-6591-4296-ACD5-C57E20C1BE4D}" dt="2023-11-07T13:03:46.051" v="141" actId="1076"/>
        <pc:sldMkLst>
          <pc:docMk/>
          <pc:sldMk cId="4005083425" sldId="258"/>
        </pc:sldMkLst>
        <pc:spChg chg="mod">
          <ac:chgData name="Daniel Hajžman" userId="S::hajzmand@office.spseplzen.cz::4ea4f754-97a2-417f-a0fe-517bd415b27f" providerId="AD" clId="Web-{2CC38589-6591-4296-ACD5-C57E20C1BE4D}" dt="2023-11-07T13:03:28.692" v="133"/>
          <ac:spMkLst>
            <pc:docMk/>
            <pc:sldMk cId="4005083425" sldId="258"/>
            <ac:spMk id="2" creationId="{E6C2599E-FCD7-214D-9071-51F1502A438E}"/>
          </ac:spMkLst>
        </pc:spChg>
        <pc:spChg chg="mod">
          <ac:chgData name="Daniel Hajžman" userId="S::hajzmand@office.spseplzen.cz::4ea4f754-97a2-417f-a0fe-517bd415b27f" providerId="AD" clId="Web-{2CC38589-6591-4296-ACD5-C57E20C1BE4D}" dt="2023-11-07T13:03:28.692" v="133"/>
          <ac:spMkLst>
            <pc:docMk/>
            <pc:sldMk cId="4005083425" sldId="258"/>
            <ac:spMk id="3" creationId="{2C5FE101-2710-346E-BEA9-A76C35CE773D}"/>
          </ac:spMkLst>
        </pc:spChg>
        <pc:spChg chg="add del">
          <ac:chgData name="Daniel Hajžman" userId="S::hajzmand@office.spseplzen.cz::4ea4f754-97a2-417f-a0fe-517bd415b27f" providerId="AD" clId="Web-{2CC38589-6591-4296-ACD5-C57E20C1BE4D}" dt="2023-11-07T13:02:59.410" v="122"/>
          <ac:spMkLst>
            <pc:docMk/>
            <pc:sldMk cId="4005083425" sldId="258"/>
            <ac:spMk id="9" creationId="{201CC55D-ED54-4C5C-95E6-10947BD1103B}"/>
          </ac:spMkLst>
        </pc:spChg>
        <pc:spChg chg="add del">
          <ac:chgData name="Daniel Hajžman" userId="S::hajzmand@office.spseplzen.cz::4ea4f754-97a2-417f-a0fe-517bd415b27f" providerId="AD" clId="Web-{2CC38589-6591-4296-ACD5-C57E20C1BE4D}" dt="2023-11-07T13:02:59.410" v="122"/>
          <ac:spMkLst>
            <pc:docMk/>
            <pc:sldMk cId="4005083425" sldId="258"/>
            <ac:spMk id="15" creationId="{3873B707-463F-40B0-8227-E8CC6C67EB25}"/>
          </ac:spMkLst>
        </pc:spChg>
        <pc:spChg chg="add del">
          <ac:chgData name="Daniel Hajžman" userId="S::hajzmand@office.spseplzen.cz::4ea4f754-97a2-417f-a0fe-517bd415b27f" providerId="AD" clId="Web-{2CC38589-6591-4296-ACD5-C57E20C1BE4D}" dt="2023-11-07T13:02:59.410" v="122"/>
          <ac:spMkLst>
            <pc:docMk/>
            <pc:sldMk cId="4005083425" sldId="258"/>
            <ac:spMk id="17" creationId="{C13237C8-E62C-4F0D-A318-BD6FB6C2D138}"/>
          </ac:spMkLst>
        </pc:spChg>
        <pc:spChg chg="add del">
          <ac:chgData name="Daniel Hajžman" userId="S::hajzmand@office.spseplzen.cz::4ea4f754-97a2-417f-a0fe-517bd415b27f" providerId="AD" clId="Web-{2CC38589-6591-4296-ACD5-C57E20C1BE4D}" dt="2023-11-07T13:02:59.410" v="122"/>
          <ac:spMkLst>
            <pc:docMk/>
            <pc:sldMk cId="4005083425" sldId="258"/>
            <ac:spMk id="19" creationId="{19C9EAEA-39D0-4B0E-A0EB-51E7B26740B1}"/>
          </ac:spMkLst>
        </pc:spChg>
        <pc:spChg chg="add del">
          <ac:chgData name="Daniel Hajžman" userId="S::hajzmand@office.spseplzen.cz::4ea4f754-97a2-417f-a0fe-517bd415b27f" providerId="AD" clId="Web-{2CC38589-6591-4296-ACD5-C57E20C1BE4D}" dt="2023-11-07T13:03:28.692" v="133"/>
          <ac:spMkLst>
            <pc:docMk/>
            <pc:sldMk cId="4005083425" sldId="258"/>
            <ac:spMk id="24" creationId="{F13C74B1-5B17-4795-BED0-7140497B445A}"/>
          </ac:spMkLst>
        </pc:spChg>
        <pc:spChg chg="add del">
          <ac:chgData name="Daniel Hajžman" userId="S::hajzmand@office.spseplzen.cz::4ea4f754-97a2-417f-a0fe-517bd415b27f" providerId="AD" clId="Web-{2CC38589-6591-4296-ACD5-C57E20C1BE4D}" dt="2023-11-07T13:03:28.692" v="133"/>
          <ac:spMkLst>
            <pc:docMk/>
            <pc:sldMk cId="4005083425" sldId="258"/>
            <ac:spMk id="26" creationId="{D4974D33-8DC5-464E-8C6D-BE58F0669C17}"/>
          </ac:spMkLst>
        </pc:spChg>
        <pc:spChg chg="add">
          <ac:chgData name="Daniel Hajžman" userId="S::hajzmand@office.spseplzen.cz::4ea4f754-97a2-417f-a0fe-517bd415b27f" providerId="AD" clId="Web-{2CC38589-6591-4296-ACD5-C57E20C1BE4D}" dt="2023-11-07T13:03:28.692" v="133"/>
          <ac:spMkLst>
            <pc:docMk/>
            <pc:sldMk cId="4005083425" sldId="258"/>
            <ac:spMk id="31" creationId="{45D37F4E-DDB4-456B-97E0-9937730A039F}"/>
          </ac:spMkLst>
        </pc:spChg>
        <pc:spChg chg="add">
          <ac:chgData name="Daniel Hajžman" userId="S::hajzmand@office.spseplzen.cz::4ea4f754-97a2-417f-a0fe-517bd415b27f" providerId="AD" clId="Web-{2CC38589-6591-4296-ACD5-C57E20C1BE4D}" dt="2023-11-07T13:03:28.692" v="133"/>
          <ac:spMkLst>
            <pc:docMk/>
            <pc:sldMk cId="4005083425" sldId="258"/>
            <ac:spMk id="33" creationId="{B2DD41CD-8F47-4F56-AD12-4E2FF7696987}"/>
          </ac:spMkLst>
        </pc:spChg>
        <pc:grpChg chg="add del">
          <ac:chgData name="Daniel Hajžman" userId="S::hajzmand@office.spseplzen.cz::4ea4f754-97a2-417f-a0fe-517bd415b27f" providerId="AD" clId="Web-{2CC38589-6591-4296-ACD5-C57E20C1BE4D}" dt="2023-11-07T13:02:59.410" v="122"/>
          <ac:grpSpMkLst>
            <pc:docMk/>
            <pc:sldMk cId="4005083425" sldId="258"/>
            <ac:grpSpMk id="11" creationId="{1DE889C7-FAD6-4397-98E2-05D503484459}"/>
          </ac:grpSpMkLst>
        </pc:grpChg>
        <pc:picChg chg="add mod">
          <ac:chgData name="Daniel Hajžman" userId="S::hajzmand@office.spseplzen.cz::4ea4f754-97a2-417f-a0fe-517bd415b27f" providerId="AD" clId="Web-{2CC38589-6591-4296-ACD5-C57E20C1BE4D}" dt="2023-11-07T13:03:46.051" v="141" actId="1076"/>
          <ac:picMkLst>
            <pc:docMk/>
            <pc:sldMk cId="4005083425" sldId="258"/>
            <ac:picMk id="4" creationId="{E8E7FB8C-A75C-2818-3444-210B82818F88}"/>
          </ac:picMkLst>
        </pc:picChg>
      </pc:sldChg>
      <pc:sldChg chg="addSp delSp modSp new mod setBg">
        <pc:chgData name="Daniel Hajžman" userId="S::hajzmand@office.spseplzen.cz::4ea4f754-97a2-417f-a0fe-517bd415b27f" providerId="AD" clId="Web-{2CC38589-6591-4296-ACD5-C57E20C1BE4D}" dt="2023-11-07T13:02:30.597" v="121" actId="14100"/>
        <pc:sldMkLst>
          <pc:docMk/>
          <pc:sldMk cId="3406486011" sldId="259"/>
        </pc:sldMkLst>
        <pc:spChg chg="mod">
          <ac:chgData name="Daniel Hajžman" userId="S::hajzmand@office.spseplzen.cz::4ea4f754-97a2-417f-a0fe-517bd415b27f" providerId="AD" clId="Web-{2CC38589-6591-4296-ACD5-C57E20C1BE4D}" dt="2023-11-07T13:02:17.675" v="117"/>
          <ac:spMkLst>
            <pc:docMk/>
            <pc:sldMk cId="3406486011" sldId="259"/>
            <ac:spMk id="2" creationId="{E2506352-90D9-426B-BFD6-99E2025F3F24}"/>
          </ac:spMkLst>
        </pc:spChg>
        <pc:spChg chg="mod">
          <ac:chgData name="Daniel Hajžman" userId="S::hajzmand@office.spseplzen.cz::4ea4f754-97a2-417f-a0fe-517bd415b27f" providerId="AD" clId="Web-{2CC38589-6591-4296-ACD5-C57E20C1BE4D}" dt="2023-11-07T13:02:30.597" v="121" actId="14100"/>
          <ac:spMkLst>
            <pc:docMk/>
            <pc:sldMk cId="3406486011" sldId="259"/>
            <ac:spMk id="3" creationId="{64A11B85-0913-9582-3DF6-DABE5B988FF7}"/>
          </ac:spMkLst>
        </pc:spChg>
        <pc:spChg chg="add del">
          <ac:chgData name="Daniel Hajžman" userId="S::hajzmand@office.spseplzen.cz::4ea4f754-97a2-417f-a0fe-517bd415b27f" providerId="AD" clId="Web-{2CC38589-6591-4296-ACD5-C57E20C1BE4D}" dt="2023-11-07T13:02:17.675" v="117"/>
          <ac:spMkLst>
            <pc:docMk/>
            <pc:sldMk cId="3406486011" sldId="259"/>
            <ac:spMk id="9" creationId="{201CC55D-ED54-4C5C-95E6-10947BD1103B}"/>
          </ac:spMkLst>
        </pc:spChg>
        <pc:spChg chg="add del">
          <ac:chgData name="Daniel Hajžman" userId="S::hajzmand@office.spseplzen.cz::4ea4f754-97a2-417f-a0fe-517bd415b27f" providerId="AD" clId="Web-{2CC38589-6591-4296-ACD5-C57E20C1BE4D}" dt="2023-11-07T13:02:17.675" v="117"/>
          <ac:spMkLst>
            <pc:docMk/>
            <pc:sldMk cId="3406486011" sldId="259"/>
            <ac:spMk id="15" creationId="{3873B707-463F-40B0-8227-E8CC6C67EB25}"/>
          </ac:spMkLst>
        </pc:spChg>
        <pc:spChg chg="add del">
          <ac:chgData name="Daniel Hajžman" userId="S::hajzmand@office.spseplzen.cz::4ea4f754-97a2-417f-a0fe-517bd415b27f" providerId="AD" clId="Web-{2CC38589-6591-4296-ACD5-C57E20C1BE4D}" dt="2023-11-07T13:02:17.675" v="117"/>
          <ac:spMkLst>
            <pc:docMk/>
            <pc:sldMk cId="3406486011" sldId="259"/>
            <ac:spMk id="17" creationId="{C13237C8-E62C-4F0D-A318-BD6FB6C2D138}"/>
          </ac:spMkLst>
        </pc:spChg>
        <pc:spChg chg="add del">
          <ac:chgData name="Daniel Hajžman" userId="S::hajzmand@office.spseplzen.cz::4ea4f754-97a2-417f-a0fe-517bd415b27f" providerId="AD" clId="Web-{2CC38589-6591-4296-ACD5-C57E20C1BE4D}" dt="2023-11-07T13:02:17.675" v="117"/>
          <ac:spMkLst>
            <pc:docMk/>
            <pc:sldMk cId="3406486011" sldId="259"/>
            <ac:spMk id="19" creationId="{19C9EAEA-39D0-4B0E-A0EB-51E7B26740B1}"/>
          </ac:spMkLst>
        </pc:spChg>
        <pc:spChg chg="add">
          <ac:chgData name="Daniel Hajžman" userId="S::hajzmand@office.spseplzen.cz::4ea4f754-97a2-417f-a0fe-517bd415b27f" providerId="AD" clId="Web-{2CC38589-6591-4296-ACD5-C57E20C1BE4D}" dt="2023-11-07T13:02:17.675" v="117"/>
          <ac:spMkLst>
            <pc:docMk/>
            <pc:sldMk cId="3406486011" sldId="259"/>
            <ac:spMk id="24" creationId="{45D37F4E-DDB4-456B-97E0-9937730A039F}"/>
          </ac:spMkLst>
        </pc:spChg>
        <pc:spChg chg="add">
          <ac:chgData name="Daniel Hajžman" userId="S::hajzmand@office.spseplzen.cz::4ea4f754-97a2-417f-a0fe-517bd415b27f" providerId="AD" clId="Web-{2CC38589-6591-4296-ACD5-C57E20C1BE4D}" dt="2023-11-07T13:02:17.675" v="117"/>
          <ac:spMkLst>
            <pc:docMk/>
            <pc:sldMk cId="3406486011" sldId="259"/>
            <ac:spMk id="26" creationId="{B2DD41CD-8F47-4F56-AD12-4E2FF7696987}"/>
          </ac:spMkLst>
        </pc:spChg>
        <pc:grpChg chg="add del">
          <ac:chgData name="Daniel Hajžman" userId="S::hajzmand@office.spseplzen.cz::4ea4f754-97a2-417f-a0fe-517bd415b27f" providerId="AD" clId="Web-{2CC38589-6591-4296-ACD5-C57E20C1BE4D}" dt="2023-11-07T13:02:17.675" v="117"/>
          <ac:grpSpMkLst>
            <pc:docMk/>
            <pc:sldMk cId="3406486011" sldId="259"/>
            <ac:grpSpMk id="11" creationId="{1DE889C7-FAD6-4397-98E2-05D503484459}"/>
          </ac:grpSpMkLst>
        </pc:grpChg>
        <pc:picChg chg="add mod">
          <ac:chgData name="Daniel Hajžman" userId="S::hajzmand@office.spseplzen.cz::4ea4f754-97a2-417f-a0fe-517bd415b27f" providerId="AD" clId="Web-{2CC38589-6591-4296-ACD5-C57E20C1BE4D}" dt="2023-11-07T13:02:27.847" v="120" actId="1076"/>
          <ac:picMkLst>
            <pc:docMk/>
            <pc:sldMk cId="3406486011" sldId="259"/>
            <ac:picMk id="4" creationId="{813240B6-86BD-6435-4E5B-A35ABDE18760}"/>
          </ac:picMkLst>
        </pc:picChg>
      </pc:sldChg>
      <pc:sldChg chg="delSp modSp add del replId">
        <pc:chgData name="Daniel Hajžman" userId="S::hajzmand@office.spseplzen.cz::4ea4f754-97a2-417f-a0fe-517bd415b27f" providerId="AD" clId="Web-{2CC38589-6591-4296-ACD5-C57E20C1BE4D}" dt="2023-11-07T13:00:09.251" v="111"/>
        <pc:sldMkLst>
          <pc:docMk/>
          <pc:sldMk cId="1114345064" sldId="260"/>
        </pc:sldMkLst>
        <pc:spChg chg="mod">
          <ac:chgData name="Daniel Hajžman" userId="S::hajzmand@office.spseplzen.cz::4ea4f754-97a2-417f-a0fe-517bd415b27f" providerId="AD" clId="Web-{2CC38589-6591-4296-ACD5-C57E20C1BE4D}" dt="2023-11-07T12:58:58.671" v="99" actId="20577"/>
          <ac:spMkLst>
            <pc:docMk/>
            <pc:sldMk cId="1114345064" sldId="260"/>
            <ac:spMk id="2" creationId="{E6C2599E-FCD7-214D-9071-51F1502A438E}"/>
          </ac:spMkLst>
        </pc:spChg>
        <pc:spChg chg="mod ord">
          <ac:chgData name="Daniel Hajžman" userId="S::hajzmand@office.spseplzen.cz::4ea4f754-97a2-417f-a0fe-517bd415b27f" providerId="AD" clId="Web-{2CC38589-6591-4296-ACD5-C57E20C1BE4D}" dt="2023-11-07T12:59:34.859" v="109"/>
          <ac:spMkLst>
            <pc:docMk/>
            <pc:sldMk cId="1114345064" sldId="260"/>
            <ac:spMk id="3" creationId="{2C5FE101-2710-346E-BEA9-A76C35CE773D}"/>
          </ac:spMkLst>
        </pc:spChg>
        <pc:picChg chg="del">
          <ac:chgData name="Daniel Hajžman" userId="S::hajzmand@office.spseplzen.cz::4ea4f754-97a2-417f-a0fe-517bd415b27f" providerId="AD" clId="Web-{2CC38589-6591-4296-ACD5-C57E20C1BE4D}" dt="2023-11-07T12:59:40.156" v="110"/>
          <ac:picMkLst>
            <pc:docMk/>
            <pc:sldMk cId="1114345064" sldId="260"/>
            <ac:picMk id="4" creationId="{E8E7FB8C-A75C-2818-3444-210B82818F88}"/>
          </ac:picMkLst>
        </pc:picChg>
      </pc:sldChg>
      <pc:sldChg chg="addSp delSp modSp new mod setBg">
        <pc:chgData name="Daniel Hajžman" userId="S::hajzmand@office.spseplzen.cz::4ea4f754-97a2-417f-a0fe-517bd415b27f" providerId="AD" clId="Web-{2CC38589-6591-4296-ACD5-C57E20C1BE4D}" dt="2023-11-07T13:08:34.025" v="149"/>
        <pc:sldMkLst>
          <pc:docMk/>
          <pc:sldMk cId="1286555858" sldId="260"/>
        </pc:sldMkLst>
        <pc:spChg chg="mod">
          <ac:chgData name="Daniel Hajžman" userId="S::hajzmand@office.spseplzen.cz::4ea4f754-97a2-417f-a0fe-517bd415b27f" providerId="AD" clId="Web-{2CC38589-6591-4296-ACD5-C57E20C1BE4D}" dt="2023-11-07T13:08:34.025" v="149"/>
          <ac:spMkLst>
            <pc:docMk/>
            <pc:sldMk cId="1286555858" sldId="260"/>
            <ac:spMk id="2" creationId="{7E6262E0-2744-6678-467A-9C4933A0127D}"/>
          </ac:spMkLst>
        </pc:spChg>
        <pc:spChg chg="del">
          <ac:chgData name="Daniel Hajžman" userId="S::hajzmand@office.spseplzen.cz::4ea4f754-97a2-417f-a0fe-517bd415b27f" providerId="AD" clId="Web-{2CC38589-6591-4296-ACD5-C57E20C1BE4D}" dt="2023-11-07T13:08:20.713" v="144"/>
          <ac:spMkLst>
            <pc:docMk/>
            <pc:sldMk cId="1286555858" sldId="260"/>
            <ac:spMk id="3" creationId="{27C13F4F-EB9D-44D9-DD32-FFA1EF07B3C6}"/>
          </ac:spMkLst>
        </pc:spChg>
        <pc:spChg chg="add">
          <ac:chgData name="Daniel Hajžman" userId="S::hajzmand@office.spseplzen.cz::4ea4f754-97a2-417f-a0fe-517bd415b27f" providerId="AD" clId="Web-{2CC38589-6591-4296-ACD5-C57E20C1BE4D}" dt="2023-11-07T13:08:34.025" v="149"/>
          <ac:spMkLst>
            <pc:docMk/>
            <pc:sldMk cId="1286555858" sldId="260"/>
            <ac:spMk id="9" creationId="{BCED4D40-4B67-4331-AC48-79B82B4A47D8}"/>
          </ac:spMkLst>
        </pc:spChg>
        <pc:spChg chg="add">
          <ac:chgData name="Daniel Hajžman" userId="S::hajzmand@office.spseplzen.cz::4ea4f754-97a2-417f-a0fe-517bd415b27f" providerId="AD" clId="Web-{2CC38589-6591-4296-ACD5-C57E20C1BE4D}" dt="2023-11-07T13:08:34.025" v="149"/>
          <ac:spMkLst>
            <pc:docMk/>
            <pc:sldMk cId="1286555858" sldId="260"/>
            <ac:spMk id="11" creationId="{670CEDEF-4F34-412E-84EE-329C1E936AF5}"/>
          </ac:spMkLst>
        </pc:spChg>
        <pc:picChg chg="add mod ord">
          <ac:chgData name="Daniel Hajžman" userId="S::hajzmand@office.spseplzen.cz::4ea4f754-97a2-417f-a0fe-517bd415b27f" providerId="AD" clId="Web-{2CC38589-6591-4296-ACD5-C57E20C1BE4D}" dt="2023-11-07T13:08:34.025" v="149"/>
          <ac:picMkLst>
            <pc:docMk/>
            <pc:sldMk cId="1286555858" sldId="260"/>
            <ac:picMk id="4" creationId="{5E23FA06-DC34-99A5-4819-BE692E27E8C7}"/>
          </ac:picMkLst>
        </pc:picChg>
      </pc:sldChg>
      <pc:sldChg chg="addSp delSp modSp new del">
        <pc:chgData name="Daniel Hajžman" userId="S::hajzmand@office.spseplzen.cz::4ea4f754-97a2-417f-a0fe-517bd415b27f" providerId="AD" clId="Web-{2CC38589-6591-4296-ACD5-C57E20C1BE4D}" dt="2023-11-07T13:23:42.370" v="182"/>
        <pc:sldMkLst>
          <pc:docMk/>
          <pc:sldMk cId="3118441836" sldId="261"/>
        </pc:sldMkLst>
        <pc:spChg chg="mod">
          <ac:chgData name="Daniel Hajžman" userId="S::hajzmand@office.spseplzen.cz::4ea4f754-97a2-417f-a0fe-517bd415b27f" providerId="AD" clId="Web-{2CC38589-6591-4296-ACD5-C57E20C1BE4D}" dt="2023-11-07T13:23:12.635" v="172" actId="20577"/>
          <ac:spMkLst>
            <pc:docMk/>
            <pc:sldMk cId="3118441836" sldId="261"/>
            <ac:spMk id="2" creationId="{6A8BF366-5AC5-3808-4B61-128F4768A99A}"/>
          </ac:spMkLst>
        </pc:spChg>
        <pc:spChg chg="del">
          <ac:chgData name="Daniel Hajžman" userId="S::hajzmand@office.spseplzen.cz::4ea4f754-97a2-417f-a0fe-517bd415b27f" providerId="AD" clId="Web-{2CC38589-6591-4296-ACD5-C57E20C1BE4D}" dt="2023-11-07T13:23:13.572" v="173"/>
          <ac:spMkLst>
            <pc:docMk/>
            <pc:sldMk cId="3118441836" sldId="261"/>
            <ac:spMk id="3" creationId="{69835E1D-18DC-7B9C-EF6F-8AC1974045D3}"/>
          </ac:spMkLst>
        </pc:spChg>
        <pc:picChg chg="add mod ord">
          <ac:chgData name="Daniel Hajžman" userId="S::hajzmand@office.spseplzen.cz::4ea4f754-97a2-417f-a0fe-517bd415b27f" providerId="AD" clId="Web-{2CC38589-6591-4296-ACD5-C57E20C1BE4D}" dt="2023-11-07T13:23:13.572" v="173"/>
          <ac:picMkLst>
            <pc:docMk/>
            <pc:sldMk cId="3118441836" sldId="261"/>
            <ac:picMk id="4" creationId="{59E15854-17A8-C37D-9946-363232704EE4}"/>
          </ac:picMkLst>
        </pc:picChg>
      </pc:sldChg>
      <pc:sldChg chg="addSp delSp modSp add ord replId">
        <pc:chgData name="Daniel Hajžman" userId="S::hajzmand@office.spseplzen.cz::4ea4f754-97a2-417f-a0fe-517bd415b27f" providerId="AD" clId="Web-{2CC38589-6591-4296-ACD5-C57E20C1BE4D}" dt="2023-11-07T13:24:05.417" v="187" actId="1076"/>
        <pc:sldMkLst>
          <pc:docMk/>
          <pc:sldMk cId="1944566098" sldId="262"/>
        </pc:sldMkLst>
        <pc:spChg chg="mod">
          <ac:chgData name="Daniel Hajžman" userId="S::hajzmand@office.spseplzen.cz::4ea4f754-97a2-417f-a0fe-517bd415b27f" providerId="AD" clId="Web-{2CC38589-6591-4296-ACD5-C57E20C1BE4D}" dt="2023-11-07T13:23:24.198" v="175" actId="20577"/>
          <ac:spMkLst>
            <pc:docMk/>
            <pc:sldMk cId="1944566098" sldId="262"/>
            <ac:spMk id="2" creationId="{7E6262E0-2744-6678-467A-9C4933A0127D}"/>
          </ac:spMkLst>
        </pc:spChg>
        <pc:spChg chg="add del mod">
          <ac:chgData name="Daniel Hajžman" userId="S::hajzmand@office.spseplzen.cz::4ea4f754-97a2-417f-a0fe-517bd415b27f" providerId="AD" clId="Web-{2CC38589-6591-4296-ACD5-C57E20C1BE4D}" dt="2023-11-07T13:23:51.151" v="184"/>
          <ac:spMkLst>
            <pc:docMk/>
            <pc:sldMk cId="1944566098" sldId="262"/>
            <ac:spMk id="5" creationId="{DFFFD409-7112-105E-9BCF-28D31DF39761}"/>
          </ac:spMkLst>
        </pc:spChg>
        <pc:spChg chg="add del mod">
          <ac:chgData name="Daniel Hajžman" userId="S::hajzmand@office.spseplzen.cz::4ea4f754-97a2-417f-a0fe-517bd415b27f" providerId="AD" clId="Web-{2CC38589-6591-4296-ACD5-C57E20C1BE4D}" dt="2023-11-07T13:23:36.542" v="181"/>
          <ac:spMkLst>
            <pc:docMk/>
            <pc:sldMk cId="1944566098" sldId="262"/>
            <ac:spMk id="6" creationId="{37139466-999A-3378-56C8-7E93527221CF}"/>
          </ac:spMkLst>
        </pc:spChg>
        <pc:picChg chg="del">
          <ac:chgData name="Daniel Hajžman" userId="S::hajzmand@office.spseplzen.cz::4ea4f754-97a2-417f-a0fe-517bd415b27f" providerId="AD" clId="Web-{2CC38589-6591-4296-ACD5-C57E20C1BE4D}" dt="2023-11-07T13:23:26.854" v="176"/>
          <ac:picMkLst>
            <pc:docMk/>
            <pc:sldMk cId="1944566098" sldId="262"/>
            <ac:picMk id="4" creationId="{5E23FA06-DC34-99A5-4819-BE692E27E8C7}"/>
          </ac:picMkLst>
        </pc:picChg>
        <pc:picChg chg="add mod ord">
          <ac:chgData name="Daniel Hajžman" userId="S::hajzmand@office.spseplzen.cz::4ea4f754-97a2-417f-a0fe-517bd415b27f" providerId="AD" clId="Web-{2CC38589-6591-4296-ACD5-C57E20C1BE4D}" dt="2023-11-07T13:24:05.417" v="187" actId="1076"/>
          <ac:picMkLst>
            <pc:docMk/>
            <pc:sldMk cId="1944566098" sldId="262"/>
            <ac:picMk id="7" creationId="{136EF5F8-7D5D-C229-4D19-A3A42991030B}"/>
          </ac:picMkLst>
        </pc:picChg>
      </pc:sldChg>
      <pc:sldChg chg="addSp modSp new mod setBg">
        <pc:chgData name="Daniel Hajžman" userId="S::hajzmand@office.spseplzen.cz::4ea4f754-97a2-417f-a0fe-517bd415b27f" providerId="AD" clId="Web-{2CC38589-6591-4296-ACD5-C57E20C1BE4D}" dt="2023-11-07T14:01:50.348" v="325" actId="14100"/>
        <pc:sldMkLst>
          <pc:docMk/>
          <pc:sldMk cId="2165540940" sldId="263"/>
        </pc:sldMkLst>
        <pc:spChg chg="mod">
          <ac:chgData name="Daniel Hajžman" userId="S::hajzmand@office.spseplzen.cz::4ea4f754-97a2-417f-a0fe-517bd415b27f" providerId="AD" clId="Web-{2CC38589-6591-4296-ACD5-C57E20C1BE4D}" dt="2023-11-07T14:01:28.551" v="318"/>
          <ac:spMkLst>
            <pc:docMk/>
            <pc:sldMk cId="2165540940" sldId="263"/>
            <ac:spMk id="2" creationId="{86923625-84C4-5ECC-31CC-E6D95C8FB912}"/>
          </ac:spMkLst>
        </pc:spChg>
        <pc:spChg chg="mod">
          <ac:chgData name="Daniel Hajžman" userId="S::hajzmand@office.spseplzen.cz::4ea4f754-97a2-417f-a0fe-517bd415b27f" providerId="AD" clId="Web-{2CC38589-6591-4296-ACD5-C57E20C1BE4D}" dt="2023-11-07T14:01:50.348" v="325" actId="14100"/>
          <ac:spMkLst>
            <pc:docMk/>
            <pc:sldMk cId="2165540940" sldId="263"/>
            <ac:spMk id="3" creationId="{7B00246C-2030-BE65-768A-4CFD74884A1B}"/>
          </ac:spMkLst>
        </pc:spChg>
        <pc:spChg chg="add">
          <ac:chgData name="Daniel Hajžman" userId="S::hajzmand@office.spseplzen.cz::4ea4f754-97a2-417f-a0fe-517bd415b27f" providerId="AD" clId="Web-{2CC38589-6591-4296-ACD5-C57E20C1BE4D}" dt="2023-11-07T14:01:28.551" v="318"/>
          <ac:spMkLst>
            <pc:docMk/>
            <pc:sldMk cId="2165540940" sldId="263"/>
            <ac:spMk id="9" creationId="{45D37F4E-DDB4-456B-97E0-9937730A039F}"/>
          </ac:spMkLst>
        </pc:spChg>
        <pc:spChg chg="add">
          <ac:chgData name="Daniel Hajžman" userId="S::hajzmand@office.spseplzen.cz::4ea4f754-97a2-417f-a0fe-517bd415b27f" providerId="AD" clId="Web-{2CC38589-6591-4296-ACD5-C57E20C1BE4D}" dt="2023-11-07T14:01:28.551" v="318"/>
          <ac:spMkLst>
            <pc:docMk/>
            <pc:sldMk cId="2165540940" sldId="263"/>
            <ac:spMk id="11" creationId="{B2DD41CD-8F47-4F56-AD12-4E2FF7696987}"/>
          </ac:spMkLst>
        </pc:spChg>
        <pc:picChg chg="add mod">
          <ac:chgData name="Daniel Hajžman" userId="S::hajzmand@office.spseplzen.cz::4ea4f754-97a2-417f-a0fe-517bd415b27f" providerId="AD" clId="Web-{2CC38589-6591-4296-ACD5-C57E20C1BE4D}" dt="2023-11-07T14:01:28.551" v="318"/>
          <ac:picMkLst>
            <pc:docMk/>
            <pc:sldMk cId="2165540940" sldId="263"/>
            <ac:picMk id="4" creationId="{6A2661B2-EBF1-9CD1-1AAA-48167E08296F}"/>
          </ac:picMkLst>
        </pc:picChg>
      </pc:sldChg>
      <pc:sldChg chg="modSp new">
        <pc:chgData name="Daniel Hajžman" userId="S::hajzmand@office.spseplzen.cz::4ea4f754-97a2-417f-a0fe-517bd415b27f" providerId="AD" clId="Web-{2CC38589-6591-4296-ACD5-C57E20C1BE4D}" dt="2023-11-07T14:00:30.300" v="315" actId="20577"/>
        <pc:sldMkLst>
          <pc:docMk/>
          <pc:sldMk cId="3649307357" sldId="264"/>
        </pc:sldMkLst>
        <pc:spChg chg="mod">
          <ac:chgData name="Daniel Hajžman" userId="S::hajzmand@office.spseplzen.cz::4ea4f754-97a2-417f-a0fe-517bd415b27f" providerId="AD" clId="Web-{2CC38589-6591-4296-ACD5-C57E20C1BE4D}" dt="2023-11-07T14:00:30.300" v="315" actId="20577"/>
          <ac:spMkLst>
            <pc:docMk/>
            <pc:sldMk cId="3649307357" sldId="264"/>
            <ac:spMk id="2" creationId="{97FDE736-EAC3-F553-4B74-D478C6783F74}"/>
          </ac:spMkLst>
        </pc:spChg>
      </pc:sldChg>
      <pc:sldChg chg="new del">
        <pc:chgData name="Daniel Hajžman" userId="S::hajzmand@office.spseplzen.cz::4ea4f754-97a2-417f-a0fe-517bd415b27f" providerId="AD" clId="Web-{2CC38589-6591-4296-ACD5-C57E20C1BE4D}" dt="2023-11-07T14:47:34.991" v="333"/>
        <pc:sldMkLst>
          <pc:docMk/>
          <pc:sldMk cId="657091086" sldId="265"/>
        </pc:sldMkLst>
      </pc:sldChg>
      <pc:sldChg chg="addSp delSp modSp add replId">
        <pc:chgData name="Daniel Hajžman" userId="S::hajzmand@office.spseplzen.cz::4ea4f754-97a2-417f-a0fe-517bd415b27f" providerId="AD" clId="Web-{2CC38589-6591-4296-ACD5-C57E20C1BE4D}" dt="2023-11-07T14:48:27.695" v="342" actId="1076"/>
        <pc:sldMkLst>
          <pc:docMk/>
          <pc:sldMk cId="1925217766" sldId="266"/>
        </pc:sldMkLst>
        <pc:spChg chg="mod">
          <ac:chgData name="Daniel Hajžman" userId="S::hajzmand@office.spseplzen.cz::4ea4f754-97a2-417f-a0fe-517bd415b27f" providerId="AD" clId="Web-{2CC38589-6591-4296-ACD5-C57E20C1BE4D}" dt="2023-11-07T14:47:39.335" v="336" actId="20577"/>
          <ac:spMkLst>
            <pc:docMk/>
            <pc:sldMk cId="1925217766" sldId="266"/>
            <ac:spMk id="2" creationId="{7E6262E0-2744-6678-467A-9C4933A0127D}"/>
          </ac:spMkLst>
        </pc:spChg>
        <pc:spChg chg="add del mod">
          <ac:chgData name="Daniel Hajžman" userId="S::hajzmand@office.spseplzen.cz::4ea4f754-97a2-417f-a0fe-517bd415b27f" providerId="AD" clId="Web-{2CC38589-6591-4296-ACD5-C57E20C1BE4D}" dt="2023-11-07T14:48:06.554" v="338"/>
          <ac:spMkLst>
            <pc:docMk/>
            <pc:sldMk cId="1925217766" sldId="266"/>
            <ac:spMk id="4" creationId="{BA1DE39D-9D71-3DB6-80EA-B7B75DE805B4}"/>
          </ac:spMkLst>
        </pc:spChg>
        <pc:picChg chg="add mod ord">
          <ac:chgData name="Daniel Hajžman" userId="S::hajzmand@office.spseplzen.cz::4ea4f754-97a2-417f-a0fe-517bd415b27f" providerId="AD" clId="Web-{2CC38589-6591-4296-ACD5-C57E20C1BE4D}" dt="2023-11-07T14:48:27.695" v="342" actId="1076"/>
          <ac:picMkLst>
            <pc:docMk/>
            <pc:sldMk cId="1925217766" sldId="266"/>
            <ac:picMk id="5" creationId="{9F32D8E9-CD0D-D073-0DBC-8FAC529B6F53}"/>
          </ac:picMkLst>
        </pc:picChg>
        <pc:picChg chg="del">
          <ac:chgData name="Daniel Hajžman" userId="S::hajzmand@office.spseplzen.cz::4ea4f754-97a2-417f-a0fe-517bd415b27f" providerId="AD" clId="Web-{2CC38589-6591-4296-ACD5-C57E20C1BE4D}" dt="2023-11-07T14:47:40.147" v="337"/>
          <ac:picMkLst>
            <pc:docMk/>
            <pc:sldMk cId="1925217766" sldId="266"/>
            <ac:picMk id="7" creationId="{136EF5F8-7D5D-C229-4D19-A3A42991030B}"/>
          </ac:picMkLst>
        </pc:picChg>
      </pc:sldChg>
      <pc:sldChg chg="delSp modSp add replId">
        <pc:chgData name="Daniel Hajžman" userId="S::hajzmand@office.spseplzen.cz::4ea4f754-97a2-417f-a0fe-517bd415b27f" providerId="AD" clId="Web-{2CC38589-6591-4296-ACD5-C57E20C1BE4D}" dt="2023-11-07T14:54:43.108" v="352" actId="20577"/>
        <pc:sldMkLst>
          <pc:docMk/>
          <pc:sldMk cId="183784827" sldId="267"/>
        </pc:sldMkLst>
        <pc:spChg chg="mod">
          <ac:chgData name="Daniel Hajžman" userId="S::hajzmand@office.spseplzen.cz::4ea4f754-97a2-417f-a0fe-517bd415b27f" providerId="AD" clId="Web-{2CC38589-6591-4296-ACD5-C57E20C1BE4D}" dt="2023-11-07T14:51:14.557" v="345" actId="20577"/>
          <ac:spMkLst>
            <pc:docMk/>
            <pc:sldMk cId="183784827" sldId="267"/>
            <ac:spMk id="2" creationId="{E6C2599E-FCD7-214D-9071-51F1502A438E}"/>
          </ac:spMkLst>
        </pc:spChg>
        <pc:spChg chg="mod">
          <ac:chgData name="Daniel Hajžman" userId="S::hajzmand@office.spseplzen.cz::4ea4f754-97a2-417f-a0fe-517bd415b27f" providerId="AD" clId="Web-{2CC38589-6591-4296-ACD5-C57E20C1BE4D}" dt="2023-11-07T14:54:43.108" v="352" actId="20577"/>
          <ac:spMkLst>
            <pc:docMk/>
            <pc:sldMk cId="183784827" sldId="267"/>
            <ac:spMk id="3" creationId="{2C5FE101-2710-346E-BEA9-A76C35CE773D}"/>
          </ac:spMkLst>
        </pc:spChg>
        <pc:picChg chg="del">
          <ac:chgData name="Daniel Hajžman" userId="S::hajzmand@office.spseplzen.cz::4ea4f754-97a2-417f-a0fe-517bd415b27f" providerId="AD" clId="Web-{2CC38589-6591-4296-ACD5-C57E20C1BE4D}" dt="2023-11-07T14:51:23.245" v="348"/>
          <ac:picMkLst>
            <pc:docMk/>
            <pc:sldMk cId="183784827" sldId="267"/>
            <ac:picMk id="4" creationId="{E8E7FB8C-A75C-2818-3444-210B82818F88}"/>
          </ac:picMkLst>
        </pc:picChg>
      </pc:sldChg>
      <pc:sldChg chg="new del">
        <pc:chgData name="Daniel Hajžman" userId="S::hajzmand@office.spseplzen.cz::4ea4f754-97a2-417f-a0fe-517bd415b27f" providerId="AD" clId="Web-{2CC38589-6591-4296-ACD5-C57E20C1BE4D}" dt="2023-11-07T15:17:32.804" v="354"/>
        <pc:sldMkLst>
          <pc:docMk/>
          <pc:sldMk cId="2081983376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07.11.2023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130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07.11.2023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718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07.11.2023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578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07.11.2023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5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07.11.2023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728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07.11.2023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10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07.11.2023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757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07.11.2023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498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07.11.2023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379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07.11.2023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430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07.11.2023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859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A43DF-04A3-4662-88CA-28FDED1CFC09}" type="datetimeFigureOut">
              <a:rPr lang="cs-CZ" smtClean="0"/>
              <a:t>07.11.2023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425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ktok.com/@fountane/video/7161200039916866822?lang=cs-CZ" TargetMode="External"/><Relationship Id="rId2" Type="http://schemas.openxmlformats.org/officeDocument/2006/relationships/hyperlink" Target="https://youtu.be/3rFoGVkZ29w?t=2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3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Obrázek 7" descr="Obsah obrázku koncert, hudba, zábava, Rockový koncert&#10;&#10;Popis se vygeneroval automaticky.">
            <a:extLst>
              <a:ext uri="{FF2B5EF4-FFF2-40B4-BE49-F238E27FC236}">
                <a16:creationId xmlns:a16="http://schemas.microsoft.com/office/drawing/2014/main" id="{3912737C-2DCA-23E7-1D03-ECC3C200A8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39021" y="1144"/>
            <a:ext cx="12191999" cy="686159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448674" y="1913670"/>
            <a:ext cx="4023360" cy="1650827"/>
          </a:xfrm>
        </p:spPr>
        <p:txBody>
          <a:bodyPr anchor="b">
            <a:normAutofit/>
          </a:bodyPr>
          <a:lstStyle/>
          <a:p>
            <a:pPr algn="l"/>
            <a:r>
              <a:rPr lang="cs-CZ" sz="4800">
                <a:solidFill>
                  <a:schemeClr val="bg1"/>
                </a:solidFill>
                <a:cs typeface="Calibri Light"/>
              </a:rPr>
              <a:t>Metallica</a:t>
            </a:r>
            <a:endParaRPr lang="cs-CZ" sz="4800">
              <a:solidFill>
                <a:schemeClr val="bg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68211" y="3729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cs-CZ" sz="2000">
                <a:solidFill>
                  <a:schemeClr val="bg1"/>
                </a:solidFill>
                <a:cs typeface="Calibri"/>
              </a:rPr>
              <a:t>Daniel Hajžman</a:t>
            </a:r>
          </a:p>
          <a:p>
            <a:pPr algn="l"/>
            <a:r>
              <a:rPr lang="cs-CZ" sz="2000">
                <a:solidFill>
                  <a:schemeClr val="bg1"/>
                </a:solidFill>
                <a:cs typeface="Calibri"/>
              </a:rPr>
              <a:t>IF1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6C2599E-FCD7-214D-9071-51F1502A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cs-CZ" dirty="0">
                <a:cs typeface="Calibri Light"/>
              </a:rPr>
              <a:t>Basic </a:t>
            </a:r>
            <a:r>
              <a:rPr lang="cs-CZ" dirty="0" err="1">
                <a:cs typeface="Calibri Light"/>
              </a:rPr>
              <a:t>info</a:t>
            </a:r>
          </a:p>
        </p:txBody>
      </p:sp>
      <p:sp>
        <p:nvSpPr>
          <p:cNvPr id="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C5FE101-2710-346E-BEA9-A76C35CE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10386782" cy="41191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dirty="0" err="1"/>
              <a:t>American</a:t>
            </a:r>
            <a:r>
              <a:rPr lang="cs-CZ" dirty="0"/>
              <a:t> </a:t>
            </a:r>
            <a:r>
              <a:rPr lang="cs-CZ" dirty="0" err="1"/>
              <a:t>heavy</a:t>
            </a:r>
            <a:r>
              <a:rPr lang="cs-CZ" dirty="0"/>
              <a:t> metal band</a:t>
            </a:r>
            <a:endParaRPr lang="en-US" dirty="0">
              <a:cs typeface="Calibri"/>
            </a:endParaRPr>
          </a:p>
          <a:p>
            <a:r>
              <a:rPr lang="cs-CZ" dirty="0" err="1"/>
              <a:t>Formed</a:t>
            </a:r>
            <a:r>
              <a:rPr lang="cs-CZ" dirty="0"/>
              <a:t> in 1981 in Los Angeles by James </a:t>
            </a:r>
            <a:r>
              <a:rPr lang="cs-CZ" dirty="0" err="1"/>
              <a:t>Hetfield</a:t>
            </a:r>
            <a:r>
              <a:rPr lang="cs-CZ" dirty="0"/>
              <a:t> and Lars Ulrich</a:t>
            </a:r>
            <a:endParaRPr lang="en-US" dirty="0">
              <a:cs typeface="Calibri"/>
            </a:endParaRPr>
          </a:p>
          <a:p>
            <a:r>
              <a:rPr lang="cs-CZ" dirty="0"/>
              <a:t>4 </a:t>
            </a:r>
            <a:r>
              <a:rPr lang="cs-CZ" dirty="0" err="1"/>
              <a:t>members</a:t>
            </a:r>
            <a:endParaRPr lang="en-US" dirty="0" err="1">
              <a:cs typeface="Calibri"/>
            </a:endParaRPr>
          </a:p>
          <a:p>
            <a:r>
              <a:rPr lang="cs-CZ" dirty="0" err="1"/>
              <a:t>The</a:t>
            </a:r>
            <a:r>
              <a:rPr lang="cs-CZ" dirty="0"/>
              <a:t> Big 4</a:t>
            </a:r>
            <a:endParaRPr lang="en-US" dirty="0">
              <a:cs typeface="Calibri"/>
            </a:endParaRPr>
          </a:p>
          <a:p>
            <a:endParaRPr lang="cs-CZ" sz="17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78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E6262E0-2744-6678-467A-9C4933A0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The Big 4</a:t>
            </a:r>
            <a:endParaRPr lang="cs-CZ" dirty="0"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sah 4" descr="Není k dispozici žádný popis fotky.">
            <a:extLst>
              <a:ext uri="{FF2B5EF4-FFF2-40B4-BE49-F238E27FC236}">
                <a16:creationId xmlns:a16="http://schemas.microsoft.com/office/drawing/2014/main" id="{9F32D8E9-CD0D-D073-0DBC-8FAC529B6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2870" y="1991702"/>
            <a:ext cx="4566261" cy="4566261"/>
          </a:xfrm>
        </p:spPr>
      </p:pic>
    </p:spTree>
    <p:extLst>
      <p:ext uri="{BB962C8B-B14F-4D97-AF65-F5344CB8AC3E}">
        <p14:creationId xmlns:p14="http://schemas.microsoft.com/office/powerpoint/2010/main" val="1925217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E6262E0-2744-6678-467A-9C4933A0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Members</a:t>
            </a:r>
            <a:endParaRPr lang="cs-CZ" dirty="0">
              <a:ea typeface="+mj-ea"/>
              <a:cs typeface="+mj-cs"/>
            </a:endParaRP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Zástupný obsah 6" descr="Metallica Performs Stripped-Down Version of 'Blackened' From Their Homes –  Billboard">
            <a:extLst>
              <a:ext uri="{FF2B5EF4-FFF2-40B4-BE49-F238E27FC236}">
                <a16:creationId xmlns:a16="http://schemas.microsoft.com/office/drawing/2014/main" id="{136EF5F8-7D5D-C229-4D19-A3A429910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4009" y="1985551"/>
            <a:ext cx="6814575" cy="4511263"/>
          </a:xfrm>
        </p:spPr>
      </p:pic>
    </p:spTree>
    <p:extLst>
      <p:ext uri="{BB962C8B-B14F-4D97-AF65-F5344CB8AC3E}">
        <p14:creationId xmlns:p14="http://schemas.microsoft.com/office/powerpoint/2010/main" val="1944566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E6262E0-2744-6678-467A-9C4933A01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Timeline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Zástupný obsah 3" descr="Obsah obrázku text, snímek obrazovky, řada/pruh, Vykreslený graf">
            <a:extLst>
              <a:ext uri="{FF2B5EF4-FFF2-40B4-BE49-F238E27FC236}">
                <a16:creationId xmlns:a16="http://schemas.microsoft.com/office/drawing/2014/main" id="{5E23FA06-DC34-99A5-4819-BE692E27E8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112" y="2633472"/>
            <a:ext cx="10826728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55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6C2599E-FCD7-214D-9071-51F1502A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cs-CZ" sz="5400">
                <a:cs typeface="Calibri Light"/>
              </a:rPr>
              <a:t>Discography</a:t>
            </a:r>
            <a:endParaRPr lang="cs-CZ" sz="5400"/>
          </a:p>
        </p:txBody>
      </p:sp>
      <p:sp>
        <p:nvSpPr>
          <p:cNvPr id="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C5FE101-2710-346E-BEA9-A76C35CE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cs-CZ" sz="1700"/>
              <a:t>Kill 'Em All (1983)</a:t>
            </a:r>
          </a:p>
          <a:p>
            <a:r>
              <a:rPr lang="cs-CZ" sz="1700"/>
              <a:t>Ride the Lightning (1984)</a:t>
            </a:r>
            <a:endParaRPr lang="cs-CZ" sz="1700">
              <a:cs typeface="Calibri"/>
            </a:endParaRPr>
          </a:p>
          <a:p>
            <a:r>
              <a:rPr lang="cs-CZ" sz="1700"/>
              <a:t>Master of Puppets (1986)</a:t>
            </a:r>
            <a:endParaRPr lang="cs-CZ" sz="1700">
              <a:cs typeface="Calibri"/>
            </a:endParaRPr>
          </a:p>
          <a:p>
            <a:r>
              <a:rPr lang="cs-CZ" sz="1700" dirty="0"/>
              <a:t>...And Justice </a:t>
            </a:r>
            <a:r>
              <a:rPr lang="cs-CZ" sz="1700" dirty="0" err="1"/>
              <a:t>for</a:t>
            </a:r>
            <a:r>
              <a:rPr lang="cs-CZ" sz="1700" dirty="0"/>
              <a:t> All (1988)</a:t>
            </a:r>
            <a:endParaRPr lang="cs-CZ" sz="1700" dirty="0">
              <a:cs typeface="Calibri"/>
            </a:endParaRPr>
          </a:p>
          <a:p>
            <a:r>
              <a:rPr lang="cs-CZ" sz="1700" dirty="0"/>
              <a:t>Metallica (1991)</a:t>
            </a:r>
            <a:endParaRPr lang="cs-CZ" sz="1700" dirty="0">
              <a:cs typeface="Calibri"/>
            </a:endParaRPr>
          </a:p>
          <a:p>
            <a:r>
              <a:rPr lang="cs-CZ" sz="1700" dirty="0" err="1"/>
              <a:t>Load</a:t>
            </a:r>
            <a:r>
              <a:rPr lang="cs-CZ" sz="1700" dirty="0"/>
              <a:t> (1996)</a:t>
            </a:r>
          </a:p>
          <a:p>
            <a:r>
              <a:rPr lang="cs-CZ" sz="1700" dirty="0" err="1"/>
              <a:t>Reload</a:t>
            </a:r>
            <a:r>
              <a:rPr lang="cs-CZ" sz="1700" dirty="0"/>
              <a:t> (1997)</a:t>
            </a:r>
            <a:endParaRPr lang="cs-CZ" sz="1700" dirty="0">
              <a:cs typeface="Calibri"/>
            </a:endParaRPr>
          </a:p>
          <a:p>
            <a:r>
              <a:rPr lang="cs-CZ" sz="1700" dirty="0"/>
              <a:t>St. </a:t>
            </a:r>
            <a:r>
              <a:rPr lang="cs-CZ" sz="1700" dirty="0" err="1"/>
              <a:t>Anger</a:t>
            </a:r>
            <a:r>
              <a:rPr lang="cs-CZ" sz="1700" dirty="0"/>
              <a:t> (2003)</a:t>
            </a:r>
            <a:endParaRPr lang="cs-CZ" sz="1700" dirty="0">
              <a:cs typeface="Calibri"/>
            </a:endParaRPr>
          </a:p>
          <a:p>
            <a:r>
              <a:rPr lang="cs-CZ" sz="1700" dirty="0" err="1"/>
              <a:t>Death</a:t>
            </a:r>
            <a:r>
              <a:rPr lang="cs-CZ" sz="1700" dirty="0"/>
              <a:t> </a:t>
            </a:r>
            <a:r>
              <a:rPr lang="cs-CZ" sz="1700" dirty="0" err="1"/>
              <a:t>Magnetic</a:t>
            </a:r>
            <a:r>
              <a:rPr lang="cs-CZ" sz="1700" dirty="0"/>
              <a:t> (2008)</a:t>
            </a:r>
          </a:p>
          <a:p>
            <a:r>
              <a:rPr lang="cs-CZ" sz="1700" dirty="0" err="1"/>
              <a:t>Hardwired</a:t>
            </a:r>
            <a:r>
              <a:rPr lang="cs-CZ" sz="1700" dirty="0"/>
              <a:t>... to </a:t>
            </a:r>
            <a:r>
              <a:rPr lang="cs-CZ" sz="1700" dirty="0" err="1"/>
              <a:t>Self-Destruct</a:t>
            </a:r>
            <a:r>
              <a:rPr lang="cs-CZ" sz="1700" dirty="0"/>
              <a:t> (2016)</a:t>
            </a:r>
            <a:endParaRPr lang="cs-CZ" sz="1700" dirty="0">
              <a:cs typeface="Calibri"/>
            </a:endParaRPr>
          </a:p>
          <a:p>
            <a:r>
              <a:rPr lang="cs-CZ" sz="1700" dirty="0"/>
              <a:t>72 </a:t>
            </a:r>
            <a:r>
              <a:rPr lang="cs-CZ" sz="1700" dirty="0" err="1"/>
              <a:t>Seasons</a:t>
            </a:r>
            <a:r>
              <a:rPr lang="cs-CZ" sz="1700" dirty="0"/>
              <a:t> (2023)</a:t>
            </a:r>
            <a:endParaRPr lang="cs-CZ" sz="1700" dirty="0">
              <a:cs typeface="Calibri"/>
            </a:endParaRPr>
          </a:p>
        </p:txBody>
      </p:sp>
      <p:pic>
        <p:nvPicPr>
          <p:cNvPr id="4" name="Obrázek 3" descr="Obsah obrázku text, Lidská tvář, plakát, grafický design&#10;&#10;Popis se vygeneroval automaticky.">
            <a:extLst>
              <a:ext uri="{FF2B5EF4-FFF2-40B4-BE49-F238E27FC236}">
                <a16:creationId xmlns:a16="http://schemas.microsoft.com/office/drawing/2014/main" id="{E8E7FB8C-A75C-2818-3444-210B82818F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5557966" y="1896421"/>
            <a:ext cx="5946763" cy="4482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083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6923625-84C4-5ECC-31CC-E6D95C8FB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cs-CZ" sz="5400">
                <a:cs typeface="Calibri Light"/>
              </a:rPr>
              <a:t>St. Anger incident</a:t>
            </a:r>
            <a:endParaRPr lang="cs-CZ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B00246C-2030-BE65-768A-4CFD74884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90854"/>
            <a:ext cx="6987090" cy="40996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000" dirty="0" err="1">
                <a:ea typeface="+mn-lt"/>
                <a:cs typeface="+mn-lt"/>
              </a:rPr>
              <a:t>The</a:t>
            </a:r>
            <a:r>
              <a:rPr lang="cs-CZ" sz="2000" dirty="0">
                <a:ea typeface="+mn-lt"/>
                <a:cs typeface="+mn-lt"/>
              </a:rPr>
              <a:t> Band </a:t>
            </a:r>
            <a:r>
              <a:rPr lang="cs-CZ" sz="2000" dirty="0" err="1">
                <a:ea typeface="+mn-lt"/>
                <a:cs typeface="+mn-lt"/>
              </a:rPr>
              <a:t>Entered</a:t>
            </a:r>
            <a:r>
              <a:rPr lang="cs-CZ" sz="2000" dirty="0">
                <a:ea typeface="+mn-lt"/>
                <a:cs typeface="+mn-lt"/>
              </a:rPr>
              <a:t> </a:t>
            </a:r>
            <a:r>
              <a:rPr lang="cs-CZ" sz="2000" dirty="0" err="1">
                <a:ea typeface="+mn-lt"/>
                <a:cs typeface="+mn-lt"/>
              </a:rPr>
              <a:t>the</a:t>
            </a:r>
            <a:r>
              <a:rPr lang="cs-CZ" sz="2000" dirty="0">
                <a:ea typeface="+mn-lt"/>
                <a:cs typeface="+mn-lt"/>
              </a:rPr>
              <a:t> Studio </a:t>
            </a:r>
            <a:r>
              <a:rPr lang="cs-CZ" sz="2000" dirty="0" err="1">
                <a:ea typeface="+mn-lt"/>
                <a:cs typeface="+mn-lt"/>
              </a:rPr>
              <a:t>Empty-Handed</a:t>
            </a:r>
            <a:r>
              <a:rPr lang="cs-CZ" sz="2000" dirty="0">
                <a:ea typeface="+mn-lt"/>
                <a:cs typeface="+mn-lt"/>
              </a:rPr>
              <a:t> </a:t>
            </a:r>
          </a:p>
          <a:p>
            <a:r>
              <a:rPr lang="cs-CZ" sz="2000" dirty="0">
                <a:ea typeface="+mn-lt"/>
                <a:cs typeface="+mn-lt"/>
              </a:rPr>
              <a:t>Jason </a:t>
            </a:r>
            <a:r>
              <a:rPr lang="cs-CZ" sz="2000" dirty="0" err="1">
                <a:ea typeface="+mn-lt"/>
                <a:cs typeface="+mn-lt"/>
              </a:rPr>
              <a:t>Newsted</a:t>
            </a:r>
            <a:r>
              <a:rPr lang="cs-CZ" sz="2000" dirty="0">
                <a:ea typeface="+mn-lt"/>
                <a:cs typeface="+mn-lt"/>
              </a:rPr>
              <a:t> Quit </a:t>
            </a:r>
            <a:r>
              <a:rPr lang="cs-CZ" sz="2000" dirty="0" err="1">
                <a:ea typeface="+mn-lt"/>
                <a:cs typeface="+mn-lt"/>
              </a:rPr>
              <a:t>the</a:t>
            </a:r>
            <a:r>
              <a:rPr lang="cs-CZ" sz="2000" dirty="0">
                <a:ea typeface="+mn-lt"/>
                <a:cs typeface="+mn-lt"/>
              </a:rPr>
              <a:t> Band</a:t>
            </a:r>
          </a:p>
          <a:p>
            <a:r>
              <a:rPr lang="cs-CZ" sz="2000" dirty="0">
                <a:ea typeface="+mn-lt"/>
                <a:cs typeface="+mn-lt"/>
              </a:rPr>
              <a:t>James </a:t>
            </a:r>
            <a:r>
              <a:rPr lang="cs-CZ" sz="2000" dirty="0" err="1">
                <a:ea typeface="+mn-lt"/>
                <a:cs typeface="+mn-lt"/>
              </a:rPr>
              <a:t>Hetfield</a:t>
            </a:r>
            <a:r>
              <a:rPr lang="cs-CZ" sz="2000" dirty="0">
                <a:ea typeface="+mn-lt"/>
                <a:cs typeface="+mn-lt"/>
              </a:rPr>
              <a:t> </a:t>
            </a:r>
            <a:r>
              <a:rPr lang="cs-CZ" sz="2000" dirty="0" err="1">
                <a:ea typeface="+mn-lt"/>
                <a:cs typeface="+mn-lt"/>
              </a:rPr>
              <a:t>Entered</a:t>
            </a:r>
            <a:r>
              <a:rPr lang="cs-CZ" sz="2000" dirty="0">
                <a:ea typeface="+mn-lt"/>
                <a:cs typeface="+mn-lt"/>
              </a:rPr>
              <a:t> </a:t>
            </a:r>
            <a:r>
              <a:rPr lang="cs-CZ" sz="2000" dirty="0" err="1">
                <a:ea typeface="+mn-lt"/>
                <a:cs typeface="+mn-lt"/>
              </a:rPr>
              <a:t>Rehab</a:t>
            </a:r>
          </a:p>
          <a:p>
            <a:r>
              <a:rPr lang="cs-CZ" sz="2000" dirty="0" err="1">
                <a:ea typeface="+mn-lt"/>
                <a:cs typeface="+mn-lt"/>
              </a:rPr>
              <a:t>Hetfield</a:t>
            </a:r>
            <a:r>
              <a:rPr lang="cs-CZ" sz="2000" dirty="0">
                <a:ea typeface="+mn-lt"/>
                <a:cs typeface="+mn-lt"/>
              </a:rPr>
              <a:t> </a:t>
            </a:r>
            <a:r>
              <a:rPr lang="cs-CZ" sz="2000" dirty="0" err="1">
                <a:ea typeface="+mn-lt"/>
                <a:cs typeface="+mn-lt"/>
              </a:rPr>
              <a:t>Returned</a:t>
            </a:r>
            <a:r>
              <a:rPr lang="cs-CZ" sz="2000" dirty="0">
                <a:ea typeface="+mn-lt"/>
                <a:cs typeface="+mn-lt"/>
              </a:rPr>
              <a:t> </a:t>
            </a:r>
            <a:r>
              <a:rPr lang="cs-CZ" sz="2000" dirty="0" err="1">
                <a:ea typeface="+mn-lt"/>
                <a:cs typeface="+mn-lt"/>
              </a:rPr>
              <a:t>With</a:t>
            </a:r>
            <a:r>
              <a:rPr lang="cs-CZ" sz="2000" dirty="0">
                <a:ea typeface="+mn-lt"/>
                <a:cs typeface="+mn-lt"/>
              </a:rPr>
              <a:t> </a:t>
            </a:r>
            <a:r>
              <a:rPr lang="cs-CZ" sz="2000" dirty="0" err="1">
                <a:ea typeface="+mn-lt"/>
                <a:cs typeface="+mn-lt"/>
              </a:rPr>
              <a:t>Strict</a:t>
            </a:r>
            <a:r>
              <a:rPr lang="cs-CZ" sz="2000" dirty="0">
                <a:ea typeface="+mn-lt"/>
                <a:cs typeface="+mn-lt"/>
              </a:rPr>
              <a:t> New </a:t>
            </a:r>
            <a:r>
              <a:rPr lang="cs-CZ" sz="2000" dirty="0" err="1">
                <a:ea typeface="+mn-lt"/>
                <a:cs typeface="+mn-lt"/>
              </a:rPr>
              <a:t>Work</a:t>
            </a:r>
            <a:r>
              <a:rPr lang="cs-CZ" sz="2000" dirty="0">
                <a:ea typeface="+mn-lt"/>
                <a:cs typeface="+mn-lt"/>
              </a:rPr>
              <a:t> </a:t>
            </a:r>
            <a:r>
              <a:rPr lang="cs-CZ" sz="2000" dirty="0" err="1">
                <a:ea typeface="+mn-lt"/>
                <a:cs typeface="+mn-lt"/>
              </a:rPr>
              <a:t>Hours</a:t>
            </a:r>
          </a:p>
          <a:p>
            <a:r>
              <a:rPr lang="cs-CZ" sz="2000" dirty="0" err="1">
                <a:ea typeface="+mn-lt"/>
                <a:cs typeface="+mn-lt"/>
              </a:rPr>
              <a:t>Hetfield</a:t>
            </a:r>
            <a:r>
              <a:rPr lang="cs-CZ" sz="2000" dirty="0">
                <a:ea typeface="+mn-lt"/>
                <a:cs typeface="+mn-lt"/>
              </a:rPr>
              <a:t> and </a:t>
            </a:r>
            <a:r>
              <a:rPr lang="cs-CZ" sz="2000" dirty="0" err="1">
                <a:ea typeface="+mn-lt"/>
                <a:cs typeface="+mn-lt"/>
              </a:rPr>
              <a:t>Ulrich's</a:t>
            </a:r>
            <a:r>
              <a:rPr lang="cs-CZ" sz="2000" dirty="0">
                <a:ea typeface="+mn-lt"/>
                <a:cs typeface="+mn-lt"/>
              </a:rPr>
              <a:t> </a:t>
            </a:r>
            <a:r>
              <a:rPr lang="cs-CZ" sz="2000" dirty="0" err="1">
                <a:ea typeface="+mn-lt"/>
                <a:cs typeface="+mn-lt"/>
              </a:rPr>
              <a:t>Relationship</a:t>
            </a:r>
            <a:r>
              <a:rPr lang="cs-CZ" sz="2000" dirty="0">
                <a:ea typeface="+mn-lt"/>
                <a:cs typeface="+mn-lt"/>
              </a:rPr>
              <a:t> Had </a:t>
            </a:r>
            <a:r>
              <a:rPr lang="cs-CZ" sz="2000" dirty="0" err="1">
                <a:ea typeface="+mn-lt"/>
                <a:cs typeface="+mn-lt"/>
              </a:rPr>
              <a:t>Reached</a:t>
            </a:r>
            <a:r>
              <a:rPr lang="cs-CZ" sz="2000" dirty="0">
                <a:ea typeface="+mn-lt"/>
                <a:cs typeface="+mn-lt"/>
              </a:rPr>
              <a:t> a </a:t>
            </a:r>
            <a:r>
              <a:rPr lang="cs-CZ" sz="2000" dirty="0" err="1">
                <a:ea typeface="+mn-lt"/>
                <a:cs typeface="+mn-lt"/>
              </a:rPr>
              <a:t>Breaking</a:t>
            </a:r>
            <a:r>
              <a:rPr lang="cs-CZ" sz="2000" dirty="0">
                <a:ea typeface="+mn-lt"/>
                <a:cs typeface="+mn-lt"/>
              </a:rPr>
              <a:t> Point</a:t>
            </a:r>
            <a:endParaRPr lang="en-US" sz="2000" dirty="0">
              <a:ea typeface="+mn-lt"/>
              <a:cs typeface="+mn-lt"/>
            </a:endParaRPr>
          </a:p>
          <a:p>
            <a:r>
              <a:rPr lang="cs-CZ" sz="2000" dirty="0">
                <a:ea typeface="+mn-lt"/>
                <a:cs typeface="+mn-lt"/>
              </a:rPr>
              <a:t>No </a:t>
            </a:r>
            <a:r>
              <a:rPr lang="cs-CZ" sz="2000" dirty="0" err="1">
                <a:ea typeface="+mn-lt"/>
                <a:cs typeface="+mn-lt"/>
              </a:rPr>
              <a:t>Guitar</a:t>
            </a:r>
            <a:r>
              <a:rPr lang="cs-CZ" sz="2000" dirty="0">
                <a:ea typeface="+mn-lt"/>
                <a:cs typeface="+mn-lt"/>
              </a:rPr>
              <a:t> </a:t>
            </a:r>
            <a:r>
              <a:rPr lang="cs-CZ" sz="2000" dirty="0" err="1">
                <a:ea typeface="+mn-lt"/>
                <a:cs typeface="+mn-lt"/>
              </a:rPr>
              <a:t>Solos</a:t>
            </a:r>
          </a:p>
          <a:p>
            <a:r>
              <a:rPr lang="cs-CZ" sz="2000" dirty="0" err="1">
                <a:ea typeface="+mn-lt"/>
                <a:cs typeface="+mn-lt"/>
              </a:rPr>
              <a:t>Snare</a:t>
            </a:r>
            <a:r>
              <a:rPr lang="cs-CZ" sz="2000" dirty="0">
                <a:ea typeface="+mn-lt"/>
                <a:cs typeface="+mn-lt"/>
              </a:rPr>
              <a:t> </a:t>
            </a:r>
            <a:r>
              <a:rPr lang="cs-CZ" sz="2000" dirty="0" err="1">
                <a:ea typeface="+mn-lt"/>
                <a:cs typeface="+mn-lt"/>
              </a:rPr>
              <a:t>Drum</a:t>
            </a:r>
            <a:r>
              <a:rPr lang="cs-CZ" sz="2000" dirty="0">
                <a:ea typeface="+mn-lt"/>
                <a:cs typeface="+mn-lt"/>
              </a:rPr>
              <a:t> </a:t>
            </a:r>
            <a:r>
              <a:rPr lang="cs-CZ" sz="2000" dirty="0" err="1">
                <a:ea typeface="+mn-lt"/>
                <a:cs typeface="+mn-lt"/>
              </a:rPr>
              <a:t>Sound</a:t>
            </a:r>
          </a:p>
          <a:p>
            <a:pPr lvl="1"/>
            <a:r>
              <a:rPr lang="cs-CZ" sz="1100" dirty="0">
                <a:ea typeface="+mn-lt"/>
                <a:cs typeface="+mn-lt"/>
                <a:hlinkClick r:id="rId2"/>
              </a:rPr>
              <a:t>https://youtu.be/3rFoGVkZ29w?t=24</a:t>
            </a:r>
            <a:endParaRPr lang="cs-CZ" sz="1100">
              <a:ea typeface="+mn-lt"/>
              <a:cs typeface="+mn-lt"/>
            </a:endParaRPr>
          </a:p>
          <a:p>
            <a:pPr lvl="1"/>
            <a:r>
              <a:rPr lang="cs-CZ" sz="1100" dirty="0">
                <a:ea typeface="+mn-lt"/>
                <a:cs typeface="+mn-lt"/>
                <a:hlinkClick r:id="rId3"/>
              </a:rPr>
              <a:t>https://www.tiktok.com/@fountane/video/7161200039916866822?lang=cs-CZ</a:t>
            </a:r>
          </a:p>
          <a:p>
            <a:endParaRPr lang="cs-CZ" sz="2000">
              <a:ea typeface="+mn-lt"/>
              <a:cs typeface="+mn-lt"/>
            </a:endParaRPr>
          </a:p>
        </p:txBody>
      </p:sp>
      <p:pic>
        <p:nvPicPr>
          <p:cNvPr id="4" name="Obrázek 3" descr="St. Anger - Wikipedia">
            <a:extLst>
              <a:ext uri="{FF2B5EF4-FFF2-40B4-BE49-F238E27FC236}">
                <a16:creationId xmlns:a16="http://schemas.microsoft.com/office/drawing/2014/main" id="{6A2661B2-EBF1-9CD1-1AAA-48167E0829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42" r="755" b="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540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2506352-90D9-426B-BFD6-99E2025F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cs-CZ" sz="5400"/>
              <a:t>Awards</a:t>
            </a:r>
            <a:endParaRPr lang="cs-CZ" sz="5400">
              <a:cs typeface="Calibri Light" panose="020F0302020204030204"/>
            </a:endParaRP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A11B85-0913-9582-3DF6-DABE5B988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7061626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sz="2000">
                <a:ea typeface="+mn-lt"/>
                <a:cs typeface="+mn-lt"/>
              </a:rPr>
              <a:t>1990: Best Metal Performance – "One"</a:t>
            </a:r>
            <a:endParaRPr lang="cs-CZ" sz="2000">
              <a:cs typeface="Calibri" panose="020F0502020204030204"/>
            </a:endParaRPr>
          </a:p>
          <a:p>
            <a:r>
              <a:rPr lang="cs-CZ" sz="2000">
                <a:ea typeface="+mn-lt"/>
                <a:cs typeface="+mn-lt"/>
              </a:rPr>
              <a:t>1991: Best Metal Performance – "Stone Cold Crazy"</a:t>
            </a:r>
            <a:endParaRPr lang="cs-CZ" sz="2000">
              <a:cs typeface="Calibri"/>
            </a:endParaRPr>
          </a:p>
          <a:p>
            <a:r>
              <a:rPr lang="cs-CZ" sz="2000">
                <a:ea typeface="+mn-lt"/>
                <a:cs typeface="+mn-lt"/>
              </a:rPr>
              <a:t>1992: Best Metal Performance – Metallica</a:t>
            </a:r>
            <a:endParaRPr lang="cs-CZ" sz="2000">
              <a:cs typeface="Calibri"/>
            </a:endParaRPr>
          </a:p>
          <a:p>
            <a:r>
              <a:rPr lang="cs-CZ" sz="2000">
                <a:ea typeface="+mn-lt"/>
                <a:cs typeface="+mn-lt"/>
              </a:rPr>
              <a:t>1999: Best Metal Performance – "Better than You"</a:t>
            </a:r>
            <a:endParaRPr lang="cs-CZ" sz="2000">
              <a:cs typeface="Calibri"/>
            </a:endParaRPr>
          </a:p>
          <a:p>
            <a:r>
              <a:rPr lang="cs-CZ" sz="2000" dirty="0">
                <a:ea typeface="+mn-lt"/>
                <a:cs typeface="+mn-lt"/>
              </a:rPr>
              <a:t>2000: Best Hard Rock Performance – "Whiskey in </a:t>
            </a:r>
            <a:r>
              <a:rPr lang="cs-CZ" sz="2000" dirty="0" err="1">
                <a:ea typeface="+mn-lt"/>
                <a:cs typeface="+mn-lt"/>
              </a:rPr>
              <a:t>the</a:t>
            </a:r>
            <a:r>
              <a:rPr lang="cs-CZ" sz="2000" dirty="0">
                <a:ea typeface="+mn-lt"/>
                <a:cs typeface="+mn-lt"/>
              </a:rPr>
              <a:t> Jar"</a:t>
            </a:r>
            <a:endParaRPr lang="cs-CZ" sz="2000" dirty="0">
              <a:cs typeface="Calibri"/>
            </a:endParaRPr>
          </a:p>
          <a:p>
            <a:r>
              <a:rPr lang="cs-CZ" sz="2000" dirty="0">
                <a:ea typeface="+mn-lt"/>
                <a:cs typeface="+mn-lt"/>
              </a:rPr>
              <a:t>2001: Best Rock </a:t>
            </a:r>
            <a:r>
              <a:rPr lang="cs-CZ" sz="2000" dirty="0" err="1">
                <a:ea typeface="+mn-lt"/>
                <a:cs typeface="+mn-lt"/>
              </a:rPr>
              <a:t>Instrumental</a:t>
            </a:r>
            <a:r>
              <a:rPr lang="cs-CZ" sz="2000" dirty="0">
                <a:ea typeface="+mn-lt"/>
                <a:cs typeface="+mn-lt"/>
              </a:rPr>
              <a:t> Performance – "</a:t>
            </a:r>
            <a:r>
              <a:rPr lang="cs-CZ" sz="2000" dirty="0" err="1">
                <a:ea typeface="+mn-lt"/>
                <a:cs typeface="+mn-lt"/>
              </a:rPr>
              <a:t>The</a:t>
            </a:r>
            <a:r>
              <a:rPr lang="cs-CZ" sz="2000" dirty="0">
                <a:ea typeface="+mn-lt"/>
                <a:cs typeface="+mn-lt"/>
              </a:rPr>
              <a:t> Call </a:t>
            </a:r>
            <a:r>
              <a:rPr lang="cs-CZ" sz="2000" dirty="0" err="1">
                <a:ea typeface="+mn-lt"/>
                <a:cs typeface="+mn-lt"/>
              </a:rPr>
              <a:t>of</a:t>
            </a:r>
            <a:r>
              <a:rPr lang="cs-CZ" sz="2000" dirty="0">
                <a:ea typeface="+mn-lt"/>
                <a:cs typeface="+mn-lt"/>
              </a:rPr>
              <a:t> </a:t>
            </a:r>
            <a:r>
              <a:rPr lang="cs-CZ" sz="2000" dirty="0" err="1">
                <a:ea typeface="+mn-lt"/>
                <a:cs typeface="+mn-lt"/>
              </a:rPr>
              <a:t>Ktulu</a:t>
            </a:r>
            <a:r>
              <a:rPr lang="cs-CZ" sz="2000" dirty="0">
                <a:ea typeface="+mn-lt"/>
                <a:cs typeface="+mn-lt"/>
              </a:rPr>
              <a:t>"</a:t>
            </a:r>
            <a:endParaRPr lang="cs-CZ" sz="2000" dirty="0">
              <a:cs typeface="Calibri"/>
            </a:endParaRPr>
          </a:p>
          <a:p>
            <a:r>
              <a:rPr lang="cs-CZ" sz="2000" dirty="0">
                <a:ea typeface="+mn-lt"/>
                <a:cs typeface="+mn-lt"/>
              </a:rPr>
              <a:t>2004: Best Metal Performance – "St. </a:t>
            </a:r>
            <a:r>
              <a:rPr lang="cs-CZ" sz="2000" dirty="0" err="1">
                <a:ea typeface="+mn-lt"/>
                <a:cs typeface="+mn-lt"/>
              </a:rPr>
              <a:t>Anger</a:t>
            </a:r>
            <a:r>
              <a:rPr lang="cs-CZ" sz="2000" dirty="0">
                <a:ea typeface="+mn-lt"/>
                <a:cs typeface="+mn-lt"/>
              </a:rPr>
              <a:t>"</a:t>
            </a:r>
            <a:endParaRPr lang="cs-CZ" sz="2000" dirty="0">
              <a:cs typeface="Calibri"/>
            </a:endParaRPr>
          </a:p>
          <a:p>
            <a:r>
              <a:rPr lang="cs-CZ" sz="2000" dirty="0">
                <a:ea typeface="+mn-lt"/>
                <a:cs typeface="+mn-lt"/>
              </a:rPr>
              <a:t>2009: Best Metal Performance – "My </a:t>
            </a:r>
            <a:r>
              <a:rPr lang="cs-CZ" sz="2000" dirty="0" err="1">
                <a:ea typeface="+mn-lt"/>
                <a:cs typeface="+mn-lt"/>
              </a:rPr>
              <a:t>Apocalypse</a:t>
            </a:r>
            <a:r>
              <a:rPr lang="cs-CZ" sz="2000" dirty="0">
                <a:ea typeface="+mn-lt"/>
                <a:cs typeface="+mn-lt"/>
              </a:rPr>
              <a:t>"</a:t>
            </a:r>
            <a:endParaRPr lang="cs-CZ" sz="2000" dirty="0">
              <a:cs typeface="Calibri"/>
            </a:endParaRPr>
          </a:p>
          <a:p>
            <a:r>
              <a:rPr lang="cs-CZ" sz="2000" dirty="0">
                <a:ea typeface="+mn-lt"/>
                <a:cs typeface="+mn-lt"/>
              </a:rPr>
              <a:t>2009: Best </a:t>
            </a:r>
            <a:r>
              <a:rPr lang="cs-CZ" sz="2000" dirty="0" err="1">
                <a:ea typeface="+mn-lt"/>
                <a:cs typeface="+mn-lt"/>
              </a:rPr>
              <a:t>Recording</a:t>
            </a:r>
            <a:r>
              <a:rPr lang="cs-CZ" sz="2000" dirty="0">
                <a:ea typeface="+mn-lt"/>
                <a:cs typeface="+mn-lt"/>
              </a:rPr>
              <a:t> </a:t>
            </a:r>
            <a:r>
              <a:rPr lang="cs-CZ" sz="2000" dirty="0" err="1">
                <a:ea typeface="+mn-lt"/>
                <a:cs typeface="+mn-lt"/>
              </a:rPr>
              <a:t>Package</a:t>
            </a:r>
            <a:r>
              <a:rPr lang="cs-CZ" sz="2000" dirty="0">
                <a:ea typeface="+mn-lt"/>
                <a:cs typeface="+mn-lt"/>
              </a:rPr>
              <a:t> – </a:t>
            </a:r>
            <a:r>
              <a:rPr lang="cs-CZ" sz="2000" dirty="0" err="1">
                <a:ea typeface="+mn-lt"/>
                <a:cs typeface="+mn-lt"/>
              </a:rPr>
              <a:t>Death</a:t>
            </a:r>
            <a:r>
              <a:rPr lang="cs-CZ" sz="2000" dirty="0">
                <a:ea typeface="+mn-lt"/>
                <a:cs typeface="+mn-lt"/>
              </a:rPr>
              <a:t> </a:t>
            </a:r>
            <a:r>
              <a:rPr lang="cs-CZ" sz="2000" dirty="0" err="1">
                <a:ea typeface="+mn-lt"/>
                <a:cs typeface="+mn-lt"/>
              </a:rPr>
              <a:t>Magnetic</a:t>
            </a:r>
            <a:endParaRPr lang="cs-CZ" sz="2000" dirty="0" err="1">
              <a:cs typeface="Calibri"/>
            </a:endParaRPr>
          </a:p>
        </p:txBody>
      </p:sp>
      <p:pic>
        <p:nvPicPr>
          <p:cNvPr id="4" name="Obrázek 3" descr="Obsah obrázku osoba, oblečení, Lidská tvář, úsměv&#10;&#10;Popis se vygeneroval automaticky.">
            <a:extLst>
              <a:ext uri="{FF2B5EF4-FFF2-40B4-BE49-F238E27FC236}">
                <a16:creationId xmlns:a16="http://schemas.microsoft.com/office/drawing/2014/main" id="{813240B6-86BD-6435-4E5B-A35ABDE187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/>
        </p:blipFill>
        <p:spPr>
          <a:xfrm>
            <a:off x="7776180" y="2705457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486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FDE736-EAC3-F553-4B74-D478C678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>
                <a:cs typeface="Calibri Light"/>
              </a:rPr>
              <a:t>Any </a:t>
            </a:r>
            <a:r>
              <a:rPr lang="cs-CZ" dirty="0" err="1">
                <a:cs typeface="Calibri Light"/>
              </a:rPr>
              <a:t>questions</a:t>
            </a:r>
            <a:r>
              <a:rPr lang="cs-CZ" dirty="0">
                <a:cs typeface="Calibri Light"/>
              </a:rPr>
              <a:t>?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3D2815E-13B7-617D-90B7-5D2991F8A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930735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celář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Širokoúhlá obrazovka</PresentationFormat>
  <Paragraphs>0</Paragraphs>
  <Slides>9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0" baseType="lpstr">
      <vt:lpstr>Motiv systému Office</vt:lpstr>
      <vt:lpstr>Metallica</vt:lpstr>
      <vt:lpstr>Basic info</vt:lpstr>
      <vt:lpstr>The Big 4</vt:lpstr>
      <vt:lpstr>Members</vt:lpstr>
      <vt:lpstr>Timeline</vt:lpstr>
      <vt:lpstr>Discography</vt:lpstr>
      <vt:lpstr>St. Anger incident</vt:lpstr>
      <vt:lpstr>Awards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/>
  <cp:lastModifiedBy/>
  <cp:revision>163</cp:revision>
  <dcterms:created xsi:type="dcterms:W3CDTF">2023-11-07T12:41:06Z</dcterms:created>
  <dcterms:modified xsi:type="dcterms:W3CDTF">2023-11-07T15:17:37Z</dcterms:modified>
</cp:coreProperties>
</file>