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altiacontrol.xyz/" TargetMode="External"/><Relationship Id="rId2" Type="http://schemas.openxmlformats.org/officeDocument/2006/relationships/hyperlink" Target="http://www.kaltia.xyz/%3ctu"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kaltiacontrol.xyz/"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kaltia.xyz/%3ct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err="1" smtClean="0"/>
              <a:t>Bienvenid</a:t>
            </a:r>
            <a:r>
              <a:rPr lang="es-MX" dirty="0" smtClean="0"/>
              <a:t>@ a proyecto </a:t>
            </a:r>
            <a:r>
              <a:rPr lang="es-MX" dirty="0" err="1" smtClean="0"/>
              <a:t>Kaltia</a:t>
            </a:r>
            <a:endParaRPr lang="es-MX" dirty="0"/>
          </a:p>
        </p:txBody>
      </p:sp>
      <p:sp>
        <p:nvSpPr>
          <p:cNvPr id="3" name="Subtítulo 2"/>
          <p:cNvSpPr>
            <a:spLocks noGrp="1"/>
          </p:cNvSpPr>
          <p:nvPr>
            <p:ph type="subTitle" idx="1"/>
          </p:nvPr>
        </p:nvSpPr>
        <p:spPr/>
        <p:txBody>
          <a:bodyPr/>
          <a:lstStyle/>
          <a:p>
            <a:r>
              <a:rPr lang="es-MX" dirty="0" err="1" smtClean="0"/>
              <a:t>kaltia</a:t>
            </a:r>
            <a:r>
              <a:rPr lang="es-MX" dirty="0"/>
              <a:t> </a:t>
            </a:r>
            <a:r>
              <a:rPr lang="es-MX" dirty="0" smtClean="0"/>
              <a:t>soluciones informática ---  </a:t>
            </a:r>
            <a:r>
              <a:rPr lang="es-MX" dirty="0" err="1" smtClean="0"/>
              <a:t>hgrc</a:t>
            </a:r>
            <a:endParaRPr lang="es-MX" dirty="0"/>
          </a:p>
        </p:txBody>
      </p:sp>
      <p:pic>
        <p:nvPicPr>
          <p:cNvPr id="11268" name="Picture 4"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613" y="-14069"/>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7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 Internet</a:t>
            </a:r>
            <a:endParaRPr lang="es-MX" dirty="0"/>
          </a:p>
        </p:txBody>
      </p:sp>
      <p:sp>
        <p:nvSpPr>
          <p:cNvPr id="3" name="Marcador de contenido 2"/>
          <p:cNvSpPr>
            <a:spLocks noGrp="1"/>
          </p:cNvSpPr>
          <p:nvPr>
            <p:ph idx="1"/>
          </p:nvPr>
        </p:nvSpPr>
        <p:spPr/>
        <p:txBody>
          <a:bodyPr/>
          <a:lstStyle/>
          <a:p>
            <a:r>
              <a:rPr lang="es-MX" dirty="0" smtClean="0"/>
              <a:t>Podrás acceder a tu pagina Publica en cualquier navegador, inténtalo desde tu celular, </a:t>
            </a:r>
          </a:p>
          <a:p>
            <a:pPr lvl="1"/>
            <a:r>
              <a:rPr lang="es-MX" dirty="0" smtClean="0">
                <a:hlinkClick r:id="rId2"/>
              </a:rPr>
              <a:t>www.kaltia.xyz/&lt;tu</a:t>
            </a:r>
            <a:r>
              <a:rPr lang="es-MX" dirty="0" smtClean="0"/>
              <a:t> </a:t>
            </a:r>
            <a:r>
              <a:rPr lang="es-MX" dirty="0" err="1" smtClean="0"/>
              <a:t>password</a:t>
            </a:r>
            <a:r>
              <a:rPr lang="es-MX" dirty="0" smtClean="0"/>
              <a:t>&gt;</a:t>
            </a:r>
          </a:p>
          <a:p>
            <a:r>
              <a:rPr lang="es-MX" dirty="0" smtClean="0"/>
              <a:t>Recuerda q para editar tu pagina solo necesitas ingresar a </a:t>
            </a:r>
          </a:p>
          <a:p>
            <a:pPr lvl="1"/>
            <a:r>
              <a:rPr lang="es-MX" dirty="0" smtClean="0">
                <a:hlinkClick r:id="rId3"/>
              </a:rPr>
              <a:t>www.kaltiacontrol.xyz</a:t>
            </a:r>
            <a:endParaRPr lang="es-MX" dirty="0"/>
          </a:p>
          <a:p>
            <a:pPr lvl="1"/>
            <a:endParaRPr lang="es-MX" dirty="0" smtClean="0"/>
          </a:p>
          <a:p>
            <a:pPr marL="457200" lvl="1" indent="0">
              <a:buNone/>
            </a:pPr>
            <a:r>
              <a:rPr lang="es-MX" dirty="0" smtClean="0"/>
              <a:t>Para temas que requieras tu dominio personal, y que tengas posición en redes sociales y buscadores de web, contáctame te explico el proceso!</a:t>
            </a:r>
          </a:p>
          <a:p>
            <a:pPr marL="457200" lvl="1" indent="0">
              <a:buNone/>
            </a:pPr>
            <a:r>
              <a:rPr lang="es-MX" dirty="0" smtClean="0"/>
              <a:t>Espero que </a:t>
            </a:r>
            <a:r>
              <a:rPr lang="es-MX" dirty="0" err="1" smtClean="0"/>
              <a:t>Kaltia</a:t>
            </a:r>
            <a:r>
              <a:rPr lang="es-MX" dirty="0" smtClean="0"/>
              <a:t> te pueda ayudar mucho en tu proyecto, estoy para ayudarte y sabes que vamos a resolver cualquier tema  !! ;)</a:t>
            </a:r>
          </a:p>
          <a:p>
            <a:pPr marL="457200" lvl="1" indent="0">
              <a:buNone/>
            </a:pPr>
            <a:r>
              <a:rPr lang="es-MX" dirty="0" smtClean="0"/>
              <a:t>Gracias, ahora eres parte de Sistema KALTIA  !!</a:t>
            </a:r>
            <a:endParaRPr lang="es-MX" dirty="0"/>
          </a:p>
          <a:p>
            <a:pPr lvl="1"/>
            <a:endParaRPr lang="es-MX" dirty="0" smtClean="0"/>
          </a:p>
        </p:txBody>
      </p:sp>
      <p:pic>
        <p:nvPicPr>
          <p:cNvPr id="1028" name="Picture 4" descr="http://kaltiacontrol.xyz/images/kaltiaLog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39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MX" dirty="0" smtClean="0"/>
          </a:p>
          <a:p>
            <a:endParaRPr lang="es-MX" dirty="0"/>
          </a:p>
          <a:p>
            <a:endParaRPr lang="es-MX" dirty="0" smtClean="0"/>
          </a:p>
          <a:p>
            <a:endParaRPr lang="es-MX" dirty="0"/>
          </a:p>
          <a:p>
            <a:endParaRPr lang="es-MX" dirty="0" smtClean="0"/>
          </a:p>
          <a:p>
            <a:endParaRPr lang="es-MX" dirty="0"/>
          </a:p>
          <a:p>
            <a:r>
              <a:rPr lang="es-MX" dirty="0" smtClean="0"/>
              <a:t>Datos </a:t>
            </a:r>
            <a:r>
              <a:rPr lang="es-MX" dirty="0" err="1" smtClean="0"/>
              <a:t>Kaltia</a:t>
            </a:r>
            <a:r>
              <a:rPr lang="es-MX" dirty="0" smtClean="0"/>
              <a:t>, </a:t>
            </a:r>
          </a:p>
          <a:p>
            <a:pPr lvl="1"/>
            <a:r>
              <a:rPr lang="es-MX" dirty="0" smtClean="0"/>
              <a:t> </a:t>
            </a:r>
            <a:r>
              <a:rPr lang="es-MX" dirty="0" err="1" smtClean="0"/>
              <a:t>cel</a:t>
            </a:r>
            <a:r>
              <a:rPr lang="es-MX" dirty="0" smtClean="0"/>
              <a:t> 5528227233,   aunque seamos amigos o familiar, te ayudo, próximamente un asesor </a:t>
            </a:r>
            <a:r>
              <a:rPr lang="es-MX" dirty="0" err="1" smtClean="0"/>
              <a:t>Kaltia</a:t>
            </a:r>
            <a:r>
              <a:rPr lang="es-MX" dirty="0" smtClean="0"/>
              <a:t> también tendrás contacto directo.</a:t>
            </a:r>
            <a:endParaRPr lang="es-MX" dirty="0"/>
          </a:p>
        </p:txBody>
      </p:sp>
      <p:pic>
        <p:nvPicPr>
          <p:cNvPr id="2050"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332" y="205291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8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a:t>
            </a:r>
            <a:endParaRPr lang="es-MX" dirty="0"/>
          </a:p>
        </p:txBody>
      </p:sp>
      <p:sp>
        <p:nvSpPr>
          <p:cNvPr id="3" name="Marcador de contenido 2"/>
          <p:cNvSpPr>
            <a:spLocks noGrp="1"/>
          </p:cNvSpPr>
          <p:nvPr>
            <p:ph idx="1"/>
          </p:nvPr>
        </p:nvSpPr>
        <p:spPr/>
        <p:txBody>
          <a:bodyPr/>
          <a:lstStyle/>
          <a:p>
            <a:r>
              <a:rPr lang="es-MX" dirty="0" err="1" smtClean="0"/>
              <a:t>Kaltia</a:t>
            </a:r>
            <a:r>
              <a:rPr lang="es-MX" dirty="0" smtClean="0"/>
              <a:t> es una palabra </a:t>
            </a:r>
            <a:r>
              <a:rPr lang="es-MX" dirty="0" err="1" smtClean="0"/>
              <a:t>Nahuatl</a:t>
            </a:r>
            <a:r>
              <a:rPr lang="es-MX" dirty="0" smtClean="0"/>
              <a:t> significa Construir   y nuestro logo es un </a:t>
            </a:r>
            <a:r>
              <a:rPr lang="es-MX" dirty="0" err="1" smtClean="0"/>
              <a:t>mandala</a:t>
            </a:r>
            <a:r>
              <a:rPr lang="es-MX" dirty="0" smtClean="0"/>
              <a:t> de prosperidad.  !!</a:t>
            </a:r>
          </a:p>
          <a:p>
            <a:r>
              <a:rPr lang="es-MX" dirty="0" smtClean="0"/>
              <a:t>Comienza el proyecto </a:t>
            </a:r>
            <a:r>
              <a:rPr lang="es-MX" dirty="0" err="1" smtClean="0"/>
              <a:t>Kaltia</a:t>
            </a:r>
            <a:r>
              <a:rPr lang="es-MX" dirty="0" smtClean="0"/>
              <a:t> con proyección a dar soluciones de informática,</a:t>
            </a:r>
          </a:p>
          <a:p>
            <a:r>
              <a:rPr lang="es-MX" dirty="0" smtClean="0"/>
              <a:t>Quiero presentarte la versión inicial de </a:t>
            </a:r>
            <a:r>
              <a:rPr lang="es-MX" dirty="0" err="1" smtClean="0"/>
              <a:t>Kaltia</a:t>
            </a:r>
            <a:r>
              <a:rPr lang="es-MX" dirty="0" smtClean="0"/>
              <a:t> en WEB.</a:t>
            </a:r>
          </a:p>
          <a:p>
            <a:r>
              <a:rPr lang="es-MX" dirty="0" smtClean="0"/>
              <a:t>Básicamente es posicionar tu idea , tu negocio, tu presencia en Internet.</a:t>
            </a:r>
          </a:p>
          <a:p>
            <a:r>
              <a:rPr lang="es-MX" dirty="0" err="1" smtClean="0"/>
              <a:t>Kaltia</a:t>
            </a:r>
            <a:r>
              <a:rPr lang="es-MX" dirty="0" smtClean="0"/>
              <a:t> es un Sistema de Manejo de Contenidos para la administración de tu PAGINA de Internet</a:t>
            </a:r>
            <a:endParaRPr lang="es-MX" dirty="0"/>
          </a:p>
        </p:txBody>
      </p:sp>
      <p:pic>
        <p:nvPicPr>
          <p:cNvPr id="10242"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smtClean="0"/>
              <a:t>Kaltia</a:t>
            </a:r>
            <a:r>
              <a:rPr lang="es-MX" dirty="0" smtClean="0"/>
              <a:t> : </a:t>
            </a:r>
            <a:r>
              <a:rPr lang="es-MX" dirty="0" err="1" smtClean="0"/>
              <a:t>Administracion</a:t>
            </a:r>
            <a:r>
              <a:rPr lang="es-MX" dirty="0" smtClean="0"/>
              <a:t> de Contenidos 1</a:t>
            </a:r>
            <a:endParaRPr lang="es-MX" dirty="0"/>
          </a:p>
        </p:txBody>
      </p:sp>
      <p:sp>
        <p:nvSpPr>
          <p:cNvPr id="3" name="Marcador de contenido 2"/>
          <p:cNvSpPr>
            <a:spLocks noGrp="1"/>
          </p:cNvSpPr>
          <p:nvPr>
            <p:ph idx="1"/>
          </p:nvPr>
        </p:nvSpPr>
        <p:spPr/>
        <p:txBody>
          <a:bodyPr/>
          <a:lstStyle/>
          <a:p>
            <a:r>
              <a:rPr lang="es-MX" dirty="0" err="1" smtClean="0"/>
              <a:t>Kaltia</a:t>
            </a:r>
            <a:r>
              <a:rPr lang="es-MX" dirty="0" smtClean="0"/>
              <a:t> es un sistema que administra el contenido de tu pagina de internet.</a:t>
            </a:r>
          </a:p>
          <a:p>
            <a:r>
              <a:rPr lang="es-MX" dirty="0" smtClean="0"/>
              <a:t>Ingresa a </a:t>
            </a:r>
            <a:r>
              <a:rPr lang="es-MX" dirty="0" smtClean="0">
                <a:hlinkClick r:id="rId2"/>
              </a:rPr>
              <a:t>www.kaltiacontrol.xyz</a:t>
            </a:r>
            <a:r>
              <a:rPr lang="es-MX" dirty="0" smtClean="0"/>
              <a:t> con tu usuario y </a:t>
            </a:r>
            <a:r>
              <a:rPr lang="es-MX" dirty="0" err="1" smtClean="0"/>
              <a:t>password</a:t>
            </a:r>
            <a:r>
              <a:rPr lang="es-MX" dirty="0" smtClean="0"/>
              <a:t> previamente proporcionados.</a:t>
            </a:r>
          </a:p>
          <a:p>
            <a:r>
              <a:rPr lang="es-MX" dirty="0" smtClean="0"/>
              <a:t>La pantalla de inicio son los datos generales de ti, de tu empresa, de tu idea o de tu proyecto.</a:t>
            </a:r>
          </a:p>
          <a:p>
            <a:r>
              <a:rPr lang="es-MX" dirty="0" smtClean="0"/>
              <a:t>Busca la sección de </a:t>
            </a:r>
            <a:r>
              <a:rPr lang="es-MX" dirty="0" err="1" smtClean="0"/>
              <a:t>Edicion</a:t>
            </a:r>
            <a:r>
              <a:rPr lang="es-MX" dirty="0" smtClean="0"/>
              <a:t> </a:t>
            </a:r>
            <a:r>
              <a:rPr lang="es-MX" dirty="0" smtClean="0">
                <a:sym typeface="Wingdings" panose="05000000000000000000" pitchFamily="2" charset="2"/>
              </a:rPr>
              <a:t>   (dar </a:t>
            </a:r>
            <a:r>
              <a:rPr lang="es-MX" dirty="0" err="1" smtClean="0">
                <a:sym typeface="Wingdings" panose="05000000000000000000" pitchFamily="2" charset="2"/>
              </a:rPr>
              <a:t>click</a:t>
            </a:r>
            <a:r>
              <a:rPr lang="es-MX" dirty="0" smtClean="0">
                <a:sym typeface="Wingdings" panose="05000000000000000000" pitchFamily="2" charset="2"/>
              </a:rPr>
              <a:t>)</a:t>
            </a:r>
            <a:endParaRPr lang="es-MX" dirty="0"/>
          </a:p>
        </p:txBody>
      </p:sp>
      <p:pic>
        <p:nvPicPr>
          <p:cNvPr id="4" name="Imagen 3"/>
          <p:cNvPicPr>
            <a:picLocks noChangeAspect="1"/>
          </p:cNvPicPr>
          <p:nvPr/>
        </p:nvPicPr>
        <p:blipFill>
          <a:blip r:embed="rId3"/>
          <a:stretch>
            <a:fillRect/>
          </a:stretch>
        </p:blipFill>
        <p:spPr>
          <a:xfrm>
            <a:off x="1353087" y="4855336"/>
            <a:ext cx="6942599" cy="806874"/>
          </a:xfrm>
          <a:prstGeom prst="rect">
            <a:avLst/>
          </a:prstGeom>
        </p:spPr>
      </p:pic>
      <p:sp>
        <p:nvSpPr>
          <p:cNvPr id="5" name="Elipse 4"/>
          <p:cNvSpPr/>
          <p:nvPr/>
        </p:nvSpPr>
        <p:spPr>
          <a:xfrm>
            <a:off x="6658377" y="5138670"/>
            <a:ext cx="695460" cy="321972"/>
          </a:xfrm>
          <a:prstGeom prst="ellipse">
            <a:avLst/>
          </a:prstGeom>
          <a:noFill/>
          <a:ln>
            <a:gradFill>
              <a:gsLst>
                <a:gs pos="0">
                  <a:schemeClr val="bg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218" name="Picture 2" descr="http://kaltiacontrol.xyz/images/kaltiaLogo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5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2</a:t>
            </a:r>
            <a:endParaRPr lang="es-MX" dirty="0"/>
          </a:p>
        </p:txBody>
      </p:sp>
      <p:sp>
        <p:nvSpPr>
          <p:cNvPr id="3" name="Marcador de contenido 2"/>
          <p:cNvSpPr>
            <a:spLocks noGrp="1"/>
          </p:cNvSpPr>
          <p:nvPr>
            <p:ph idx="1"/>
          </p:nvPr>
        </p:nvSpPr>
        <p:spPr/>
        <p:txBody>
          <a:bodyPr/>
          <a:lstStyle/>
          <a:p>
            <a:r>
              <a:rPr lang="es-MX" dirty="0" smtClean="0"/>
              <a:t>Aparece la plantilla previamente cargada con datos estándar.</a:t>
            </a:r>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r>
              <a:rPr lang="es-MX" dirty="0" smtClean="0"/>
              <a:t>Navega con la plantilla general ‘</a:t>
            </a:r>
            <a:r>
              <a:rPr lang="es-MX" dirty="0" err="1" smtClean="0"/>
              <a:t>bronea</a:t>
            </a:r>
            <a:r>
              <a:rPr lang="es-MX" dirty="0" smtClean="0"/>
              <a:t>’ </a:t>
            </a:r>
            <a:r>
              <a:rPr lang="es-MX" dirty="0" smtClean="0">
                <a:sym typeface="Wingdings" panose="05000000000000000000" pitchFamily="2" charset="2"/>
              </a:rPr>
              <a:t> versión beta.</a:t>
            </a:r>
            <a:endParaRPr lang="es-MX" dirty="0"/>
          </a:p>
        </p:txBody>
      </p:sp>
      <p:pic>
        <p:nvPicPr>
          <p:cNvPr id="4" name="Imagen 3"/>
          <p:cNvPicPr>
            <a:picLocks noChangeAspect="1"/>
          </p:cNvPicPr>
          <p:nvPr/>
        </p:nvPicPr>
        <p:blipFill>
          <a:blip r:embed="rId2"/>
          <a:stretch>
            <a:fillRect/>
          </a:stretch>
        </p:blipFill>
        <p:spPr>
          <a:xfrm>
            <a:off x="1534465" y="2526694"/>
            <a:ext cx="6005818" cy="2764873"/>
          </a:xfrm>
          <a:prstGeom prst="rect">
            <a:avLst/>
          </a:prstGeom>
        </p:spPr>
      </p:pic>
      <p:pic>
        <p:nvPicPr>
          <p:cNvPr id="8194"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14068"/>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50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3</a:t>
            </a:r>
            <a:endParaRPr lang="es-MX" dirty="0"/>
          </a:p>
        </p:txBody>
      </p:sp>
      <p:sp>
        <p:nvSpPr>
          <p:cNvPr id="3" name="Marcador de contenido 2"/>
          <p:cNvSpPr>
            <a:spLocks noGrp="1"/>
          </p:cNvSpPr>
          <p:nvPr>
            <p:ph idx="1"/>
          </p:nvPr>
        </p:nvSpPr>
        <p:spPr/>
        <p:txBody>
          <a:bodyPr/>
          <a:lstStyle/>
          <a:p>
            <a:r>
              <a:rPr lang="es-MX" dirty="0" smtClean="0"/>
              <a:t>Te recomiendo que realices el proceso de Edición en una PC, también lo puedes ver desde tu celular, pero la resolución de pantalla es notable.</a:t>
            </a:r>
          </a:p>
          <a:p>
            <a:r>
              <a:rPr lang="es-MX" dirty="0" smtClean="0"/>
              <a:t>En cada sección de la plantilla general puedes observar q cambia el fondo a rojo:</a:t>
            </a:r>
            <a:endParaRPr lang="es-MX" dirty="0"/>
          </a:p>
        </p:txBody>
      </p:sp>
      <p:pic>
        <p:nvPicPr>
          <p:cNvPr id="4" name="Imagen 3"/>
          <p:cNvPicPr>
            <a:picLocks noChangeAspect="1"/>
          </p:cNvPicPr>
          <p:nvPr/>
        </p:nvPicPr>
        <p:blipFill>
          <a:blip r:embed="rId2"/>
          <a:stretch>
            <a:fillRect/>
          </a:stretch>
        </p:blipFill>
        <p:spPr>
          <a:xfrm>
            <a:off x="3812345" y="3674665"/>
            <a:ext cx="5528603" cy="2573734"/>
          </a:xfrm>
          <a:prstGeom prst="rect">
            <a:avLst/>
          </a:prstGeom>
        </p:spPr>
      </p:pic>
      <p:pic>
        <p:nvPicPr>
          <p:cNvPr id="7170"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5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4</a:t>
            </a:r>
            <a:endParaRPr lang="es-MX" dirty="0"/>
          </a:p>
        </p:txBody>
      </p:sp>
      <p:sp>
        <p:nvSpPr>
          <p:cNvPr id="3" name="Marcador de contenido 2"/>
          <p:cNvSpPr>
            <a:spLocks noGrp="1"/>
          </p:cNvSpPr>
          <p:nvPr>
            <p:ph idx="1"/>
          </p:nvPr>
        </p:nvSpPr>
        <p:spPr/>
        <p:txBody>
          <a:bodyPr>
            <a:normAutofit lnSpcReduction="10000"/>
          </a:bodyPr>
          <a:lstStyle/>
          <a:p>
            <a:r>
              <a:rPr lang="es-MX" dirty="0" smtClean="0"/>
              <a:t>En esta sección activa en rojo, tu puedes dar </a:t>
            </a:r>
            <a:r>
              <a:rPr lang="es-MX" dirty="0" err="1" smtClean="0"/>
              <a:t>click</a:t>
            </a:r>
            <a:r>
              <a:rPr lang="es-MX" dirty="0" smtClean="0"/>
              <a:t> y te aparece una pantalla emergente con el contenido de tu información , claro por cada sección:</a:t>
            </a:r>
          </a:p>
          <a:p>
            <a:endParaRPr lang="es-MX" dirty="0"/>
          </a:p>
          <a:p>
            <a:endParaRPr lang="es-MX" dirty="0" smtClean="0"/>
          </a:p>
          <a:p>
            <a:endParaRPr lang="es-MX" dirty="0"/>
          </a:p>
          <a:p>
            <a:endParaRPr lang="es-MX" dirty="0" smtClean="0"/>
          </a:p>
          <a:p>
            <a:endParaRPr lang="es-MX" dirty="0"/>
          </a:p>
          <a:p>
            <a:endParaRPr lang="es-MX" dirty="0" smtClean="0"/>
          </a:p>
          <a:p>
            <a:endParaRPr lang="es-MX" dirty="0" smtClean="0"/>
          </a:p>
          <a:p>
            <a:r>
              <a:rPr lang="es-MX" dirty="0" smtClean="0"/>
              <a:t>En cada sección podrás editar tu información, </a:t>
            </a:r>
          </a:p>
        </p:txBody>
      </p:sp>
      <p:pic>
        <p:nvPicPr>
          <p:cNvPr id="4" name="Imagen 3"/>
          <p:cNvPicPr>
            <a:picLocks noChangeAspect="1"/>
          </p:cNvPicPr>
          <p:nvPr/>
        </p:nvPicPr>
        <p:blipFill>
          <a:blip r:embed="rId2"/>
          <a:stretch>
            <a:fillRect/>
          </a:stretch>
        </p:blipFill>
        <p:spPr>
          <a:xfrm>
            <a:off x="4104175" y="2806179"/>
            <a:ext cx="5363381" cy="2877169"/>
          </a:xfrm>
          <a:prstGeom prst="rect">
            <a:avLst/>
          </a:prstGeom>
        </p:spPr>
      </p:pic>
      <p:pic>
        <p:nvPicPr>
          <p:cNvPr id="6146"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8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5</a:t>
            </a:r>
            <a:endParaRPr lang="es-MX" dirty="0"/>
          </a:p>
        </p:txBody>
      </p:sp>
      <p:sp>
        <p:nvSpPr>
          <p:cNvPr id="3" name="Marcador de contenido 2"/>
          <p:cNvSpPr>
            <a:spLocks noGrp="1"/>
          </p:cNvSpPr>
          <p:nvPr>
            <p:ph idx="1"/>
          </p:nvPr>
        </p:nvSpPr>
        <p:spPr/>
        <p:txBody>
          <a:bodyPr/>
          <a:lstStyle/>
          <a:p>
            <a:r>
              <a:rPr lang="es-MX" dirty="0" smtClean="0"/>
              <a:t>La plantilla </a:t>
            </a:r>
            <a:r>
              <a:rPr lang="es-MX" dirty="0" err="1" smtClean="0"/>
              <a:t>Bronea</a:t>
            </a:r>
            <a:r>
              <a:rPr lang="es-MX" dirty="0" smtClean="0"/>
              <a:t> donde estas editando tu información, tiene 6 secciones, y 4 </a:t>
            </a:r>
            <a:r>
              <a:rPr lang="es-MX" dirty="0" err="1" smtClean="0"/>
              <a:t>modulos</a:t>
            </a:r>
            <a:r>
              <a:rPr lang="es-MX" dirty="0" smtClean="0"/>
              <a:t> de información:</a:t>
            </a:r>
          </a:p>
          <a:p>
            <a:r>
              <a:rPr lang="es-MX" dirty="0" smtClean="0"/>
              <a:t>6 secciones :</a:t>
            </a:r>
          </a:p>
          <a:p>
            <a:pPr lvl="1"/>
            <a:r>
              <a:rPr lang="es-MX" dirty="0" smtClean="0"/>
              <a:t>Cada sección tiene propósitos de información, donde puedes publicar el contenido de tu línea de trabajo, de tu línea de proyectos, de tus mejores artículos, de tus mejores experiencias, etc…  hay una gran extensión de que puedes exponer tu empresa !!.</a:t>
            </a:r>
          </a:p>
          <a:p>
            <a:pPr lvl="1"/>
            <a:r>
              <a:rPr lang="es-MX" dirty="0" err="1" smtClean="0"/>
              <a:t>Tambien</a:t>
            </a:r>
            <a:r>
              <a:rPr lang="es-MX" dirty="0" smtClean="0"/>
              <a:t> varias secciones tiene controles de animación, es decir, puedes activar las imágenes y puedes activar cada uno de los </a:t>
            </a:r>
            <a:r>
              <a:rPr lang="es-MX" dirty="0" err="1" smtClean="0"/>
              <a:t>modulos</a:t>
            </a:r>
            <a:r>
              <a:rPr lang="es-MX" dirty="0" smtClean="0"/>
              <a:t> que te explico adelante.</a:t>
            </a:r>
          </a:p>
          <a:p>
            <a:pPr lvl="1"/>
            <a:r>
              <a:rPr lang="es-MX" dirty="0" smtClean="0"/>
              <a:t>Incluso el pie de pagina también lo puedes editar !!, para el tema de ubicación, avísame y te ayudo   ;)</a:t>
            </a:r>
            <a:endParaRPr lang="es-MX" dirty="0"/>
          </a:p>
          <a:p>
            <a:pPr marL="457200" lvl="1" indent="0">
              <a:buNone/>
            </a:pPr>
            <a:endParaRPr lang="es-MX" dirty="0"/>
          </a:p>
        </p:txBody>
      </p:sp>
      <p:pic>
        <p:nvPicPr>
          <p:cNvPr id="5122" name="Picture 2" descr="http://kaltiacontrol.xyz/images/kaltiaLog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4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err="1"/>
              <a:t>Administracion</a:t>
            </a:r>
            <a:r>
              <a:rPr lang="es-MX" dirty="0"/>
              <a:t> de Contenidos </a:t>
            </a:r>
            <a:r>
              <a:rPr lang="es-MX" dirty="0" smtClean="0"/>
              <a:t>6</a:t>
            </a:r>
            <a:endParaRPr lang="es-MX" dirty="0"/>
          </a:p>
        </p:txBody>
      </p:sp>
      <p:sp>
        <p:nvSpPr>
          <p:cNvPr id="3" name="Marcador de contenido 2"/>
          <p:cNvSpPr>
            <a:spLocks noGrp="1"/>
          </p:cNvSpPr>
          <p:nvPr>
            <p:ph idx="1"/>
          </p:nvPr>
        </p:nvSpPr>
        <p:spPr/>
        <p:txBody>
          <a:bodyPr/>
          <a:lstStyle/>
          <a:p>
            <a:r>
              <a:rPr lang="es-MX" dirty="0" smtClean="0"/>
              <a:t>4 </a:t>
            </a:r>
            <a:r>
              <a:rPr lang="es-MX" dirty="0" err="1" smtClean="0"/>
              <a:t>modulos</a:t>
            </a:r>
            <a:r>
              <a:rPr lang="es-MX" dirty="0" smtClean="0"/>
              <a:t> de </a:t>
            </a:r>
            <a:r>
              <a:rPr lang="es-MX" dirty="0" err="1" smtClean="0"/>
              <a:t>Informacion</a:t>
            </a:r>
            <a:r>
              <a:rPr lang="es-MX" dirty="0" smtClean="0"/>
              <a:t>:    (se encuentran en la cabeza de la pagina y en cada uno de los botones activos en cada sección)</a:t>
            </a:r>
          </a:p>
          <a:p>
            <a:pPr lvl="1"/>
            <a:r>
              <a:rPr lang="es-MX" dirty="0" smtClean="0"/>
              <a:t>Ingresa Cliente</a:t>
            </a:r>
          </a:p>
          <a:p>
            <a:pPr lvl="2"/>
            <a:r>
              <a:rPr lang="es-MX" dirty="0"/>
              <a:t> </a:t>
            </a:r>
            <a:r>
              <a:rPr lang="es-MX" dirty="0" err="1" smtClean="0"/>
              <a:t>Login</a:t>
            </a:r>
            <a:r>
              <a:rPr lang="es-MX" dirty="0" smtClean="0"/>
              <a:t> de clientes </a:t>
            </a:r>
          </a:p>
          <a:p>
            <a:pPr lvl="1"/>
            <a:r>
              <a:rPr lang="es-MX" dirty="0" smtClean="0"/>
              <a:t>Contacto</a:t>
            </a:r>
          </a:p>
          <a:p>
            <a:pPr lvl="2"/>
            <a:r>
              <a:rPr lang="es-MX" dirty="0" smtClean="0"/>
              <a:t>La información geológica de tu</a:t>
            </a:r>
          </a:p>
          <a:p>
            <a:pPr lvl="2"/>
            <a:r>
              <a:rPr lang="es-MX" dirty="0" smtClean="0"/>
              <a:t>empresa</a:t>
            </a:r>
          </a:p>
          <a:p>
            <a:pPr lvl="1"/>
            <a:r>
              <a:rPr lang="es-MX" dirty="0" smtClean="0"/>
              <a:t>Registro</a:t>
            </a:r>
          </a:p>
          <a:p>
            <a:pPr lvl="2"/>
            <a:r>
              <a:rPr lang="es-MX" dirty="0" smtClean="0"/>
              <a:t>Registro de clientes</a:t>
            </a:r>
          </a:p>
          <a:p>
            <a:pPr lvl="1"/>
            <a:r>
              <a:rPr lang="es-MX" dirty="0" smtClean="0"/>
              <a:t>Cita</a:t>
            </a:r>
          </a:p>
          <a:p>
            <a:pPr lvl="2"/>
            <a:r>
              <a:rPr lang="es-MX" dirty="0" smtClean="0"/>
              <a:t>Concretar una cita </a:t>
            </a:r>
          </a:p>
          <a:p>
            <a:pPr marL="457200" lvl="1" indent="0">
              <a:buNone/>
            </a:pPr>
            <a:endParaRPr lang="es-MX" dirty="0"/>
          </a:p>
        </p:txBody>
      </p:sp>
      <p:pic>
        <p:nvPicPr>
          <p:cNvPr id="4" name="Imagen 3"/>
          <p:cNvPicPr>
            <a:picLocks noChangeAspect="1"/>
          </p:cNvPicPr>
          <p:nvPr/>
        </p:nvPicPr>
        <p:blipFill>
          <a:blip r:embed="rId2"/>
          <a:stretch>
            <a:fillRect/>
          </a:stretch>
        </p:blipFill>
        <p:spPr>
          <a:xfrm>
            <a:off x="5746798" y="2794114"/>
            <a:ext cx="3861435" cy="3653955"/>
          </a:xfrm>
          <a:prstGeom prst="rect">
            <a:avLst/>
          </a:prstGeom>
        </p:spPr>
      </p:pic>
      <p:sp>
        <p:nvSpPr>
          <p:cNvPr id="10" name="Elipse 9"/>
          <p:cNvSpPr/>
          <p:nvPr/>
        </p:nvSpPr>
        <p:spPr>
          <a:xfrm>
            <a:off x="6063175" y="5964702"/>
            <a:ext cx="2011680" cy="4833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6541477" y="2794114"/>
            <a:ext cx="2489981" cy="2023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4098"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48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err="1"/>
              <a:t>Kaltia</a:t>
            </a:r>
            <a:r>
              <a:rPr lang="es-MX" dirty="0"/>
              <a:t> : </a:t>
            </a:r>
            <a:r>
              <a:rPr lang="es-MX" dirty="0" smtClean="0"/>
              <a:t>versión Beta</a:t>
            </a:r>
            <a:endParaRPr lang="es-MX" dirty="0"/>
          </a:p>
        </p:txBody>
      </p:sp>
      <p:sp>
        <p:nvSpPr>
          <p:cNvPr id="3" name="Marcador de contenido 2"/>
          <p:cNvSpPr>
            <a:spLocks noGrp="1"/>
          </p:cNvSpPr>
          <p:nvPr>
            <p:ph idx="1"/>
          </p:nvPr>
        </p:nvSpPr>
        <p:spPr/>
        <p:txBody>
          <a:bodyPr/>
          <a:lstStyle/>
          <a:p>
            <a:r>
              <a:rPr lang="es-MX" dirty="0" smtClean="0"/>
              <a:t>Esta es la versión Beta del proyecto </a:t>
            </a:r>
            <a:r>
              <a:rPr lang="es-MX" dirty="0" err="1" smtClean="0"/>
              <a:t>Kaltia</a:t>
            </a:r>
            <a:r>
              <a:rPr lang="es-MX" dirty="0" smtClean="0"/>
              <a:t>, te quiero pedir un poco de paciencia si tienes cualquier problema, estoy para ayudarte y resolver ese tema.</a:t>
            </a:r>
          </a:p>
          <a:p>
            <a:r>
              <a:rPr lang="es-MX" dirty="0" smtClean="0"/>
              <a:t>Tus palabras para mi son enriquecedoras, por q me das tu opinión como tiene q ser y q tengo q mejorar en el proyecto.</a:t>
            </a:r>
          </a:p>
          <a:p>
            <a:pPr marL="0" indent="0">
              <a:buNone/>
            </a:pPr>
            <a:endParaRPr lang="es-MX" dirty="0" smtClean="0"/>
          </a:p>
          <a:p>
            <a:r>
              <a:rPr lang="es-MX" dirty="0" smtClean="0"/>
              <a:t>Todas tus ediciones tienen efecto inmediato en tu pagina principal.</a:t>
            </a:r>
          </a:p>
          <a:p>
            <a:pPr lvl="1"/>
            <a:r>
              <a:rPr lang="es-MX" dirty="0" smtClean="0">
                <a:hlinkClick r:id="rId2"/>
              </a:rPr>
              <a:t>www.kaltia.xyz/&lt;tu</a:t>
            </a:r>
            <a:r>
              <a:rPr lang="es-MX" dirty="0" smtClean="0"/>
              <a:t> </a:t>
            </a:r>
            <a:r>
              <a:rPr lang="es-MX" dirty="0" err="1" smtClean="0"/>
              <a:t>password</a:t>
            </a:r>
            <a:r>
              <a:rPr lang="es-MX" dirty="0" smtClean="0"/>
              <a:t>&gt;  </a:t>
            </a:r>
          </a:p>
          <a:p>
            <a:r>
              <a:rPr lang="es-MX" dirty="0" smtClean="0"/>
              <a:t>Puedes acceder a tu pagina de por vida, es un regalo de mi para ti, q eres parte de mi gente y tu opinión es mi recompensa. Vamos ir mejorando y evolucionando , claro q te mandaré información.</a:t>
            </a:r>
            <a:endParaRPr lang="es-MX" dirty="0"/>
          </a:p>
        </p:txBody>
      </p:sp>
      <p:pic>
        <p:nvPicPr>
          <p:cNvPr id="3074" name="Picture 2" descr="http://kaltiacontrol.xyz/images/kaltiaLogo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853" y="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048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146</TotalTime>
  <Words>677</Words>
  <Application>Microsoft Office PowerPoint</Application>
  <PresentationFormat>Panorámica</PresentationFormat>
  <Paragraphs>77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Century Gothic</vt:lpstr>
      <vt:lpstr>Wingdings</vt:lpstr>
      <vt:lpstr>Wingdings 3</vt:lpstr>
      <vt:lpstr>Ion</vt:lpstr>
      <vt:lpstr>Bienvenid@ a proyecto Kaltia</vt:lpstr>
      <vt:lpstr>Kaltia :</vt:lpstr>
      <vt:lpstr>Kaltia : Administracion de Contenidos 1</vt:lpstr>
      <vt:lpstr>Kaltia : Administracion de Contenidos 2</vt:lpstr>
      <vt:lpstr>Kaltia : Administracion de Contenidos 3</vt:lpstr>
      <vt:lpstr>Kaltia : Administracion de Contenidos 4</vt:lpstr>
      <vt:lpstr>Kaltia : Administracion de Contenidos 5</vt:lpstr>
      <vt:lpstr>Kaltia : Administracion de Contenidos 6</vt:lpstr>
      <vt:lpstr>Kaltia : versión Beta</vt:lpstr>
      <vt:lpstr>Kaltia : Internet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Bienvenid@ a proyecto Kaltia</dc:title>
  <dc:creator>HGRC DESK</dc:creator>
  <cp:lastModifiedBy>HGRC DESK</cp:lastModifiedBy>
  <cp:revision>11</cp:revision>
  <dcterms:created xsi:type="dcterms:W3CDTF">2018-12-15T02:29:58Z</dcterms:created>
  <dcterms:modified xsi:type="dcterms:W3CDTF">2018-12-15T04:56:21Z</dcterms:modified>
</cp:coreProperties>
</file>