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altiacontrol.xyz/" TargetMode="External"/><Relationship Id="rId2" Type="http://schemas.openxmlformats.org/officeDocument/2006/relationships/hyperlink" Target="http://www.kaltia.xyz/%3ctu"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kaltiacontrol.xyz/"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kaltia.xyz/%3ct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smtClean="0"/>
              <a:t>Bienvenid</a:t>
            </a:r>
            <a:r>
              <a:rPr lang="es-MX" dirty="0" smtClean="0"/>
              <a:t>@ a proyecto </a:t>
            </a:r>
            <a:r>
              <a:rPr lang="es-MX" dirty="0" err="1" smtClean="0"/>
              <a:t>Kaltia</a:t>
            </a:r>
            <a:endParaRPr lang="es-MX" dirty="0"/>
          </a:p>
        </p:txBody>
      </p:sp>
      <p:sp>
        <p:nvSpPr>
          <p:cNvPr id="3" name="Subtítulo 2"/>
          <p:cNvSpPr>
            <a:spLocks noGrp="1"/>
          </p:cNvSpPr>
          <p:nvPr>
            <p:ph type="subTitle" idx="1"/>
          </p:nvPr>
        </p:nvSpPr>
        <p:spPr/>
        <p:txBody>
          <a:bodyPr/>
          <a:lstStyle/>
          <a:p>
            <a:r>
              <a:rPr lang="es-MX" dirty="0" err="1" smtClean="0"/>
              <a:t>kaltia</a:t>
            </a:r>
            <a:r>
              <a:rPr lang="es-MX" dirty="0"/>
              <a:t> </a:t>
            </a:r>
            <a:r>
              <a:rPr lang="es-MX" dirty="0" smtClean="0"/>
              <a:t>soluciones informática ---  </a:t>
            </a:r>
            <a:r>
              <a:rPr lang="es-MX" dirty="0" err="1" smtClean="0"/>
              <a:t>hgrc</a:t>
            </a:r>
            <a:endParaRPr lang="es-MX" dirty="0"/>
          </a:p>
        </p:txBody>
      </p:sp>
      <p:pic>
        <p:nvPicPr>
          <p:cNvPr id="11268" name="Picture 4" descr="http://kaltiacontrol.xyz/images/kaltia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613" y="-14069"/>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7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Kaltia</a:t>
            </a:r>
            <a:r>
              <a:rPr lang="es-MX" dirty="0" smtClean="0"/>
              <a:t> : Internet</a:t>
            </a:r>
            <a:endParaRPr lang="es-MX" dirty="0"/>
          </a:p>
        </p:txBody>
      </p:sp>
      <p:sp>
        <p:nvSpPr>
          <p:cNvPr id="3" name="Marcador de contenido 2"/>
          <p:cNvSpPr>
            <a:spLocks noGrp="1"/>
          </p:cNvSpPr>
          <p:nvPr>
            <p:ph idx="1"/>
          </p:nvPr>
        </p:nvSpPr>
        <p:spPr/>
        <p:txBody>
          <a:bodyPr/>
          <a:lstStyle/>
          <a:p>
            <a:r>
              <a:rPr lang="es-MX" dirty="0" smtClean="0"/>
              <a:t>Podrás acceder a tu pagina Publica en cualquier navegador, inténtalo desde tu celular, </a:t>
            </a:r>
          </a:p>
          <a:p>
            <a:pPr lvl="1"/>
            <a:r>
              <a:rPr lang="es-MX" dirty="0" smtClean="0">
                <a:hlinkClick r:id="rId2"/>
              </a:rPr>
              <a:t>www.kaltia.xyz/&lt;tu</a:t>
            </a:r>
            <a:r>
              <a:rPr lang="es-MX" dirty="0" smtClean="0"/>
              <a:t> </a:t>
            </a:r>
            <a:r>
              <a:rPr lang="es-MX" dirty="0" err="1" smtClean="0"/>
              <a:t>password</a:t>
            </a:r>
            <a:r>
              <a:rPr lang="es-MX" dirty="0" smtClean="0"/>
              <a:t>&gt;</a:t>
            </a:r>
          </a:p>
          <a:p>
            <a:r>
              <a:rPr lang="es-MX" dirty="0" smtClean="0"/>
              <a:t>Recuerda q para editar tu pagina solo necesitas ingresar a </a:t>
            </a:r>
          </a:p>
          <a:p>
            <a:pPr lvl="1"/>
            <a:r>
              <a:rPr lang="es-MX" dirty="0" smtClean="0">
                <a:hlinkClick r:id="rId3"/>
              </a:rPr>
              <a:t>www.kaltiacontrol.xyz</a:t>
            </a:r>
            <a:endParaRPr lang="es-MX" dirty="0"/>
          </a:p>
          <a:p>
            <a:pPr lvl="1"/>
            <a:endParaRPr lang="es-MX" dirty="0" smtClean="0"/>
          </a:p>
          <a:p>
            <a:pPr marL="457200" lvl="1" indent="0">
              <a:buNone/>
            </a:pPr>
            <a:r>
              <a:rPr lang="es-MX" dirty="0" smtClean="0"/>
              <a:t>Para temas que requieras tu dominio personal, y que tengas posición en redes sociales y buscadores de web, contáctame te explico el proceso!</a:t>
            </a:r>
          </a:p>
          <a:p>
            <a:pPr marL="457200" lvl="1" indent="0">
              <a:buNone/>
            </a:pPr>
            <a:r>
              <a:rPr lang="es-MX" dirty="0" smtClean="0"/>
              <a:t>Espero que </a:t>
            </a:r>
            <a:r>
              <a:rPr lang="es-MX" dirty="0" err="1" smtClean="0"/>
              <a:t>Kaltia</a:t>
            </a:r>
            <a:r>
              <a:rPr lang="es-MX" dirty="0" smtClean="0"/>
              <a:t> te pueda ayudar mucho en tu proyecto, estoy para ayudarte y sabes que vamos a resolver cualquier tema  !! ;)</a:t>
            </a:r>
          </a:p>
          <a:p>
            <a:pPr marL="457200" lvl="1" indent="0">
              <a:buNone/>
            </a:pPr>
            <a:r>
              <a:rPr lang="es-MX" dirty="0" smtClean="0"/>
              <a:t>Gracias, ahora eres parte de Sistema KALTIA  !!</a:t>
            </a:r>
            <a:endParaRPr lang="es-MX" dirty="0"/>
          </a:p>
          <a:p>
            <a:pPr lvl="1"/>
            <a:endParaRPr lang="es-MX" dirty="0" smtClean="0"/>
          </a:p>
        </p:txBody>
      </p:sp>
      <p:pic>
        <p:nvPicPr>
          <p:cNvPr id="1028" name="Picture 4" descr="http://kaltiacontrol.xyz/images/kaltiaLogo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39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a:p>
            <a:endParaRPr lang="es-MX" dirty="0" smtClean="0"/>
          </a:p>
          <a:p>
            <a:endParaRPr lang="es-MX" dirty="0"/>
          </a:p>
          <a:p>
            <a:endParaRPr lang="es-MX" dirty="0" smtClean="0"/>
          </a:p>
          <a:p>
            <a:endParaRPr lang="es-MX" dirty="0"/>
          </a:p>
          <a:p>
            <a:r>
              <a:rPr lang="es-MX" dirty="0" smtClean="0"/>
              <a:t>Datos </a:t>
            </a:r>
            <a:r>
              <a:rPr lang="es-MX" dirty="0" err="1" smtClean="0"/>
              <a:t>Kaltia</a:t>
            </a:r>
            <a:r>
              <a:rPr lang="es-MX" dirty="0" smtClean="0"/>
              <a:t>, </a:t>
            </a:r>
          </a:p>
          <a:p>
            <a:pPr lvl="1"/>
            <a:r>
              <a:rPr lang="es-MX" dirty="0" smtClean="0"/>
              <a:t> </a:t>
            </a:r>
            <a:r>
              <a:rPr lang="es-MX" dirty="0" err="1" smtClean="0"/>
              <a:t>cel</a:t>
            </a:r>
            <a:r>
              <a:rPr lang="es-MX" dirty="0" smtClean="0"/>
              <a:t> 5528227233,   aunque seamos amigos o familiar, te ayudo, próximamente un asesor </a:t>
            </a:r>
            <a:r>
              <a:rPr lang="es-MX" dirty="0" err="1" smtClean="0"/>
              <a:t>Kaltia</a:t>
            </a:r>
            <a:r>
              <a:rPr lang="es-MX" dirty="0" smtClean="0"/>
              <a:t> también tendrás contacto directo.</a:t>
            </a:r>
            <a:endParaRPr lang="es-MX" dirty="0"/>
          </a:p>
        </p:txBody>
      </p:sp>
      <p:pic>
        <p:nvPicPr>
          <p:cNvPr id="2050" name="Picture 2" descr="http://kaltiacontrol.xyz/images/kaltia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32" y="205291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8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Kaltia</a:t>
            </a:r>
            <a:r>
              <a:rPr lang="es-MX" dirty="0" smtClean="0"/>
              <a:t> :</a:t>
            </a:r>
            <a:endParaRPr lang="es-MX" dirty="0"/>
          </a:p>
        </p:txBody>
      </p:sp>
      <p:sp>
        <p:nvSpPr>
          <p:cNvPr id="3" name="Marcador de contenido 2"/>
          <p:cNvSpPr>
            <a:spLocks noGrp="1"/>
          </p:cNvSpPr>
          <p:nvPr>
            <p:ph idx="1"/>
          </p:nvPr>
        </p:nvSpPr>
        <p:spPr/>
        <p:txBody>
          <a:bodyPr/>
          <a:lstStyle/>
          <a:p>
            <a:pPr algn="just"/>
            <a:r>
              <a:rPr lang="es-MX" dirty="0" err="1" smtClean="0"/>
              <a:t>Kaltia</a:t>
            </a:r>
            <a:r>
              <a:rPr lang="es-MX" dirty="0" smtClean="0"/>
              <a:t> es una palabra </a:t>
            </a:r>
            <a:r>
              <a:rPr lang="es-MX" dirty="0" smtClean="0"/>
              <a:t>Náhuatl </a:t>
            </a:r>
            <a:r>
              <a:rPr lang="es-MX" dirty="0" smtClean="0"/>
              <a:t>significa Construir   y nuestro logo es un </a:t>
            </a:r>
            <a:r>
              <a:rPr lang="es-MX" dirty="0" err="1" smtClean="0"/>
              <a:t>mandala</a:t>
            </a:r>
            <a:r>
              <a:rPr lang="es-MX" dirty="0" smtClean="0"/>
              <a:t> </a:t>
            </a:r>
            <a:r>
              <a:rPr lang="es-MX" dirty="0" smtClean="0"/>
              <a:t>de prosperidad.  !!</a:t>
            </a:r>
          </a:p>
          <a:p>
            <a:pPr algn="just"/>
            <a:r>
              <a:rPr lang="es-MX" dirty="0" err="1" smtClean="0"/>
              <a:t>Kaltia</a:t>
            </a:r>
            <a:r>
              <a:rPr lang="es-MX" dirty="0" smtClean="0"/>
              <a:t>  inicia con la proyección </a:t>
            </a:r>
            <a:r>
              <a:rPr lang="es-MX" dirty="0" smtClean="0"/>
              <a:t>de</a:t>
            </a:r>
            <a:r>
              <a:rPr lang="es-MX" dirty="0" smtClean="0"/>
              <a:t> </a:t>
            </a:r>
            <a:r>
              <a:rPr lang="es-MX" dirty="0" smtClean="0"/>
              <a:t>dar soluciones </a:t>
            </a:r>
            <a:r>
              <a:rPr lang="es-MX" dirty="0" smtClean="0"/>
              <a:t>en</a:t>
            </a:r>
            <a:r>
              <a:rPr lang="es-MX" dirty="0" smtClean="0"/>
              <a:t> informática.</a:t>
            </a:r>
            <a:endParaRPr lang="es-MX" dirty="0" smtClean="0"/>
          </a:p>
          <a:p>
            <a:pPr algn="just"/>
            <a:r>
              <a:rPr lang="es-MX" dirty="0" smtClean="0"/>
              <a:t>Quiero presentarte la versión inicial de </a:t>
            </a:r>
            <a:r>
              <a:rPr lang="es-MX" dirty="0" err="1" smtClean="0"/>
              <a:t>Kaltia</a:t>
            </a:r>
            <a:r>
              <a:rPr lang="es-MX" dirty="0" smtClean="0"/>
              <a:t> en WEB.</a:t>
            </a:r>
          </a:p>
          <a:p>
            <a:pPr algn="just"/>
            <a:r>
              <a:rPr lang="es-MX" dirty="0" smtClean="0"/>
              <a:t>Nuestra misión es </a:t>
            </a:r>
            <a:r>
              <a:rPr lang="es-MX" dirty="0" smtClean="0"/>
              <a:t>posicionar tu idea , tu negocio, tu presencia en Internet.</a:t>
            </a:r>
          </a:p>
          <a:p>
            <a:pPr algn="just"/>
            <a:r>
              <a:rPr lang="es-MX" dirty="0" err="1" smtClean="0"/>
              <a:t>Kaltia</a:t>
            </a:r>
            <a:r>
              <a:rPr lang="es-MX" dirty="0" smtClean="0"/>
              <a:t> es un Sistema de Manejo de Contenidos para la administración de tu </a:t>
            </a:r>
            <a:r>
              <a:rPr lang="es-MX" dirty="0" smtClean="0"/>
              <a:t>Negocio en Internet.</a:t>
            </a:r>
            <a:endParaRPr lang="es-MX" dirty="0"/>
          </a:p>
        </p:txBody>
      </p:sp>
      <p:pic>
        <p:nvPicPr>
          <p:cNvPr id="10242" name="Picture 2" descr="http://kaltiacontrol.xyz/images/kaltia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4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Kaltia</a:t>
            </a:r>
            <a:r>
              <a:rPr lang="es-MX" dirty="0" smtClean="0"/>
              <a:t> : </a:t>
            </a:r>
            <a:r>
              <a:rPr lang="es-MX" dirty="0" smtClean="0"/>
              <a:t>Administración </a:t>
            </a:r>
            <a:r>
              <a:rPr lang="es-MX" dirty="0" smtClean="0"/>
              <a:t>de Contenidos 1</a:t>
            </a:r>
            <a:endParaRPr lang="es-MX" dirty="0"/>
          </a:p>
        </p:txBody>
      </p:sp>
      <p:sp>
        <p:nvSpPr>
          <p:cNvPr id="3" name="Marcador de contenido 2"/>
          <p:cNvSpPr>
            <a:spLocks noGrp="1"/>
          </p:cNvSpPr>
          <p:nvPr>
            <p:ph idx="1"/>
          </p:nvPr>
        </p:nvSpPr>
        <p:spPr/>
        <p:txBody>
          <a:bodyPr/>
          <a:lstStyle/>
          <a:p>
            <a:r>
              <a:rPr lang="es-MX" dirty="0" err="1" smtClean="0"/>
              <a:t>Kaltia</a:t>
            </a:r>
            <a:r>
              <a:rPr lang="es-MX" dirty="0" smtClean="0"/>
              <a:t> es un sistema que administra el contenido de tu </a:t>
            </a:r>
            <a:r>
              <a:rPr lang="es-MX" dirty="0" smtClean="0"/>
              <a:t>Negocio en </a:t>
            </a:r>
            <a:r>
              <a:rPr lang="es-MX" dirty="0" smtClean="0"/>
              <a:t>internet</a:t>
            </a:r>
            <a:r>
              <a:rPr lang="es-MX" dirty="0" smtClean="0"/>
              <a:t>.</a:t>
            </a:r>
          </a:p>
          <a:p>
            <a:r>
              <a:rPr lang="es-MX" dirty="0" smtClean="0"/>
              <a:t>De forma sencilla:</a:t>
            </a:r>
          </a:p>
          <a:p>
            <a:pPr lvl="1"/>
            <a:r>
              <a:rPr lang="es-MX" dirty="0" smtClean="0"/>
              <a:t>Ingresando a </a:t>
            </a:r>
            <a:r>
              <a:rPr lang="es-MX" dirty="0" smtClean="0">
                <a:hlinkClick r:id="rId2"/>
              </a:rPr>
              <a:t>www.kaltiacontrol.xyz</a:t>
            </a:r>
            <a:r>
              <a:rPr lang="es-MX" dirty="0" smtClean="0"/>
              <a:t> con tu usuario y </a:t>
            </a:r>
            <a:r>
              <a:rPr lang="es-MX" dirty="0" err="1" smtClean="0"/>
              <a:t>password</a:t>
            </a:r>
            <a:r>
              <a:rPr lang="es-MX" dirty="0" smtClean="0"/>
              <a:t> </a:t>
            </a:r>
            <a:r>
              <a:rPr lang="es-MX" dirty="0" smtClean="0"/>
              <a:t>proporcionados…</a:t>
            </a:r>
            <a:endParaRPr lang="es-MX" dirty="0" smtClean="0"/>
          </a:p>
          <a:p>
            <a:pPr lvl="1"/>
            <a:r>
              <a:rPr lang="es-MX" dirty="0" smtClean="0"/>
              <a:t>Verás</a:t>
            </a:r>
            <a:r>
              <a:rPr lang="es-MX" dirty="0" smtClean="0"/>
              <a:t> la pantalla </a:t>
            </a:r>
            <a:r>
              <a:rPr lang="es-MX" dirty="0" smtClean="0"/>
              <a:t>de inicio </a:t>
            </a:r>
            <a:r>
              <a:rPr lang="es-MX" dirty="0" smtClean="0"/>
              <a:t>los </a:t>
            </a:r>
            <a:r>
              <a:rPr lang="es-MX" dirty="0" smtClean="0"/>
              <a:t>datos generales de </a:t>
            </a:r>
            <a:r>
              <a:rPr lang="es-MX" dirty="0" smtClean="0"/>
              <a:t>tu Negocio o proyecto</a:t>
            </a:r>
            <a:r>
              <a:rPr lang="es-MX" dirty="0" smtClean="0"/>
              <a:t>.</a:t>
            </a:r>
          </a:p>
          <a:p>
            <a:pPr lvl="1"/>
            <a:r>
              <a:rPr lang="es-MX" dirty="0" smtClean="0"/>
              <a:t>Posteriormente busca </a:t>
            </a:r>
            <a:r>
              <a:rPr lang="es-MX" dirty="0" smtClean="0"/>
              <a:t>la sección de </a:t>
            </a:r>
            <a:r>
              <a:rPr lang="es-MX" dirty="0" smtClean="0"/>
              <a:t>Edición </a:t>
            </a:r>
            <a:r>
              <a:rPr lang="es-MX" dirty="0" smtClean="0">
                <a:sym typeface="Wingdings" panose="05000000000000000000" pitchFamily="2" charset="2"/>
              </a:rPr>
              <a:t>   (dar </a:t>
            </a:r>
            <a:r>
              <a:rPr lang="es-MX" dirty="0" err="1" smtClean="0">
                <a:sym typeface="Wingdings" panose="05000000000000000000" pitchFamily="2" charset="2"/>
              </a:rPr>
              <a:t>click</a:t>
            </a:r>
            <a:r>
              <a:rPr lang="es-MX" dirty="0" smtClean="0">
                <a:sym typeface="Wingdings" panose="05000000000000000000" pitchFamily="2" charset="2"/>
              </a:rPr>
              <a:t>)</a:t>
            </a:r>
            <a:endParaRPr lang="es-MX" dirty="0"/>
          </a:p>
        </p:txBody>
      </p:sp>
      <p:pic>
        <p:nvPicPr>
          <p:cNvPr id="4" name="Imagen 3"/>
          <p:cNvPicPr>
            <a:picLocks noChangeAspect="1"/>
          </p:cNvPicPr>
          <p:nvPr/>
        </p:nvPicPr>
        <p:blipFill>
          <a:blip r:embed="rId3"/>
          <a:stretch>
            <a:fillRect/>
          </a:stretch>
        </p:blipFill>
        <p:spPr>
          <a:xfrm>
            <a:off x="1619595" y="5057205"/>
            <a:ext cx="6942599" cy="806874"/>
          </a:xfrm>
          <a:prstGeom prst="rect">
            <a:avLst/>
          </a:prstGeom>
        </p:spPr>
      </p:pic>
      <p:sp>
        <p:nvSpPr>
          <p:cNvPr id="5" name="Elipse 4"/>
          <p:cNvSpPr/>
          <p:nvPr/>
        </p:nvSpPr>
        <p:spPr>
          <a:xfrm>
            <a:off x="6954590" y="5299656"/>
            <a:ext cx="695460" cy="3219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218" name="Picture 2" descr="http://kaltiacontrol.xyz/images/kaltiaLogo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581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2</a:t>
            </a:r>
            <a:endParaRPr lang="es-MX" dirty="0"/>
          </a:p>
        </p:txBody>
      </p:sp>
      <p:sp>
        <p:nvSpPr>
          <p:cNvPr id="3" name="Marcador de contenido 2"/>
          <p:cNvSpPr>
            <a:spLocks noGrp="1"/>
          </p:cNvSpPr>
          <p:nvPr>
            <p:ph idx="1"/>
          </p:nvPr>
        </p:nvSpPr>
        <p:spPr/>
        <p:txBody>
          <a:bodyPr/>
          <a:lstStyle/>
          <a:p>
            <a:r>
              <a:rPr lang="es-MX" dirty="0" smtClean="0"/>
              <a:t>Y </a:t>
            </a:r>
            <a:r>
              <a:rPr lang="es-MX" dirty="0" smtClean="0"/>
              <a:t>a</a:t>
            </a:r>
            <a:r>
              <a:rPr lang="es-MX" dirty="0" smtClean="0"/>
              <a:t>parece </a:t>
            </a:r>
            <a:r>
              <a:rPr lang="es-MX" dirty="0" smtClean="0"/>
              <a:t>la plantilla previamente cargada </a:t>
            </a:r>
            <a:r>
              <a:rPr lang="es-MX" dirty="0" smtClean="0"/>
              <a:t>de</a:t>
            </a:r>
            <a:r>
              <a:rPr lang="es-MX" dirty="0" smtClean="0"/>
              <a:t> </a:t>
            </a:r>
            <a:r>
              <a:rPr lang="es-MX" dirty="0" smtClean="0"/>
              <a:t>datos estándar.</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r>
              <a:rPr lang="es-MX" dirty="0" smtClean="0"/>
              <a:t>Navega </a:t>
            </a:r>
            <a:r>
              <a:rPr lang="es-MX" dirty="0" smtClean="0"/>
              <a:t>en la </a:t>
            </a:r>
            <a:r>
              <a:rPr lang="es-MX" dirty="0" smtClean="0"/>
              <a:t>plantilla general ‘</a:t>
            </a:r>
            <a:r>
              <a:rPr lang="es-MX" dirty="0" err="1" smtClean="0"/>
              <a:t>bronea</a:t>
            </a:r>
            <a:r>
              <a:rPr lang="es-MX" dirty="0" smtClean="0"/>
              <a:t>’ </a:t>
            </a:r>
            <a:r>
              <a:rPr lang="es-MX" dirty="0" smtClean="0">
                <a:sym typeface="Wingdings" panose="05000000000000000000" pitchFamily="2" charset="2"/>
              </a:rPr>
              <a:t> versión beta.</a:t>
            </a:r>
            <a:endParaRPr lang="es-MX" dirty="0"/>
          </a:p>
        </p:txBody>
      </p:sp>
      <p:pic>
        <p:nvPicPr>
          <p:cNvPr id="4" name="Imagen 3"/>
          <p:cNvPicPr>
            <a:picLocks noChangeAspect="1"/>
          </p:cNvPicPr>
          <p:nvPr/>
        </p:nvPicPr>
        <p:blipFill>
          <a:blip r:embed="rId2"/>
          <a:stretch>
            <a:fillRect/>
          </a:stretch>
        </p:blipFill>
        <p:spPr>
          <a:xfrm>
            <a:off x="1534465" y="2526694"/>
            <a:ext cx="6005818" cy="2764873"/>
          </a:xfrm>
          <a:prstGeom prst="rect">
            <a:avLst/>
          </a:prstGeom>
        </p:spPr>
      </p:pic>
      <p:pic>
        <p:nvPicPr>
          <p:cNvPr id="8194"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1406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508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3</a:t>
            </a:r>
            <a:endParaRPr lang="es-MX" dirty="0"/>
          </a:p>
        </p:txBody>
      </p:sp>
      <p:sp>
        <p:nvSpPr>
          <p:cNvPr id="3" name="Marcador de contenido 2"/>
          <p:cNvSpPr>
            <a:spLocks noGrp="1"/>
          </p:cNvSpPr>
          <p:nvPr>
            <p:ph idx="1"/>
          </p:nvPr>
        </p:nvSpPr>
        <p:spPr/>
        <p:txBody>
          <a:bodyPr/>
          <a:lstStyle/>
          <a:p>
            <a:r>
              <a:rPr lang="es-MX" dirty="0" smtClean="0"/>
              <a:t>Te recomiendo que realices el proceso de Edición en una PC, </a:t>
            </a:r>
            <a:r>
              <a:rPr lang="es-MX" dirty="0" smtClean="0"/>
              <a:t>pero también puedes hacerlo desde </a:t>
            </a:r>
            <a:r>
              <a:rPr lang="es-MX" dirty="0" smtClean="0"/>
              <a:t>tu celular, pero la resolución de pantalla es notable.</a:t>
            </a:r>
          </a:p>
          <a:p>
            <a:r>
              <a:rPr lang="es-MX" dirty="0" smtClean="0"/>
              <a:t>En cada sección de la plantilla general puedes observar </a:t>
            </a:r>
            <a:r>
              <a:rPr lang="es-MX" dirty="0" smtClean="0"/>
              <a:t>que  cambia </a:t>
            </a:r>
            <a:r>
              <a:rPr lang="es-MX" dirty="0" smtClean="0"/>
              <a:t>el fondo a rojo:</a:t>
            </a:r>
            <a:endParaRPr lang="es-MX" dirty="0"/>
          </a:p>
        </p:txBody>
      </p:sp>
      <p:pic>
        <p:nvPicPr>
          <p:cNvPr id="4" name="Imagen 3"/>
          <p:cNvPicPr>
            <a:picLocks noChangeAspect="1"/>
          </p:cNvPicPr>
          <p:nvPr/>
        </p:nvPicPr>
        <p:blipFill>
          <a:blip r:embed="rId2"/>
          <a:stretch>
            <a:fillRect/>
          </a:stretch>
        </p:blipFill>
        <p:spPr>
          <a:xfrm>
            <a:off x="3812345" y="3674665"/>
            <a:ext cx="5528603" cy="2573734"/>
          </a:xfrm>
          <a:prstGeom prst="rect">
            <a:avLst/>
          </a:prstGeom>
        </p:spPr>
      </p:pic>
      <p:pic>
        <p:nvPicPr>
          <p:cNvPr id="7170"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25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smtClean="0"/>
              <a:t>Administración </a:t>
            </a:r>
            <a:r>
              <a:rPr lang="es-MX" dirty="0"/>
              <a:t>de Contenidos </a:t>
            </a:r>
            <a:r>
              <a:rPr lang="es-MX" dirty="0" smtClean="0"/>
              <a:t>4</a:t>
            </a:r>
            <a:endParaRPr lang="es-MX" dirty="0"/>
          </a:p>
        </p:txBody>
      </p:sp>
      <p:sp>
        <p:nvSpPr>
          <p:cNvPr id="3" name="Marcador de contenido 2"/>
          <p:cNvSpPr>
            <a:spLocks noGrp="1"/>
          </p:cNvSpPr>
          <p:nvPr>
            <p:ph idx="1"/>
          </p:nvPr>
        </p:nvSpPr>
        <p:spPr/>
        <p:txBody>
          <a:bodyPr>
            <a:normAutofit lnSpcReduction="10000"/>
          </a:bodyPr>
          <a:lstStyle/>
          <a:p>
            <a:r>
              <a:rPr lang="es-MX" dirty="0" smtClean="0"/>
              <a:t>Y desde esta sección, </a:t>
            </a:r>
            <a:r>
              <a:rPr lang="es-MX" dirty="0" smtClean="0"/>
              <a:t>activa en rojo</a:t>
            </a:r>
            <a:r>
              <a:rPr lang="es-MX" dirty="0" smtClean="0"/>
              <a:t>, </a:t>
            </a:r>
            <a:r>
              <a:rPr lang="es-MX" dirty="0" smtClean="0"/>
              <a:t>puedes dar </a:t>
            </a:r>
            <a:r>
              <a:rPr lang="es-MX" dirty="0" err="1" smtClean="0"/>
              <a:t>click</a:t>
            </a:r>
            <a:r>
              <a:rPr lang="es-MX" dirty="0" smtClean="0"/>
              <a:t> y </a:t>
            </a:r>
            <a:r>
              <a:rPr lang="es-MX" dirty="0" smtClean="0"/>
              <a:t>aparecerá </a:t>
            </a:r>
            <a:r>
              <a:rPr lang="es-MX" dirty="0" smtClean="0"/>
              <a:t>una pantalla emergente con el contenido de tu información </a:t>
            </a:r>
            <a:r>
              <a:rPr lang="es-MX" dirty="0" smtClean="0"/>
              <a:t>por </a:t>
            </a:r>
            <a:r>
              <a:rPr lang="es-MX" dirty="0" smtClean="0"/>
              <a:t>cada sección:</a:t>
            </a:r>
          </a:p>
          <a:p>
            <a:endParaRPr lang="es-MX" dirty="0"/>
          </a:p>
          <a:p>
            <a:endParaRPr lang="es-MX" dirty="0" smtClean="0"/>
          </a:p>
          <a:p>
            <a:endParaRPr lang="es-MX" dirty="0"/>
          </a:p>
          <a:p>
            <a:endParaRPr lang="es-MX" dirty="0" smtClean="0"/>
          </a:p>
          <a:p>
            <a:endParaRPr lang="es-MX" dirty="0"/>
          </a:p>
          <a:p>
            <a:endParaRPr lang="es-MX" dirty="0" smtClean="0"/>
          </a:p>
          <a:p>
            <a:endParaRPr lang="es-MX" dirty="0" smtClean="0"/>
          </a:p>
          <a:p>
            <a:r>
              <a:rPr lang="es-MX" dirty="0" smtClean="0"/>
              <a:t>En cada sección podrás editar tu información, </a:t>
            </a:r>
          </a:p>
        </p:txBody>
      </p:sp>
      <p:pic>
        <p:nvPicPr>
          <p:cNvPr id="4" name="Imagen 3"/>
          <p:cNvPicPr>
            <a:picLocks noChangeAspect="1"/>
          </p:cNvPicPr>
          <p:nvPr/>
        </p:nvPicPr>
        <p:blipFill>
          <a:blip r:embed="rId2"/>
          <a:stretch>
            <a:fillRect/>
          </a:stretch>
        </p:blipFill>
        <p:spPr>
          <a:xfrm>
            <a:off x="4104175" y="2806179"/>
            <a:ext cx="5363381" cy="2877169"/>
          </a:xfrm>
          <a:prstGeom prst="rect">
            <a:avLst/>
          </a:prstGeom>
        </p:spPr>
      </p:pic>
      <p:pic>
        <p:nvPicPr>
          <p:cNvPr id="6146"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5</a:t>
            </a:r>
            <a:endParaRPr lang="es-MX" dirty="0"/>
          </a:p>
        </p:txBody>
      </p:sp>
      <p:sp>
        <p:nvSpPr>
          <p:cNvPr id="3" name="Marcador de contenido 2"/>
          <p:cNvSpPr>
            <a:spLocks noGrp="1"/>
          </p:cNvSpPr>
          <p:nvPr>
            <p:ph idx="1"/>
          </p:nvPr>
        </p:nvSpPr>
        <p:spPr/>
        <p:txBody>
          <a:bodyPr/>
          <a:lstStyle/>
          <a:p>
            <a:r>
              <a:rPr lang="es-MX" dirty="0" smtClean="0"/>
              <a:t>La plantilla </a:t>
            </a:r>
            <a:r>
              <a:rPr lang="es-MX" dirty="0" err="1" smtClean="0"/>
              <a:t>Bronea</a:t>
            </a:r>
            <a:r>
              <a:rPr lang="es-MX" dirty="0" smtClean="0"/>
              <a:t> donde estas editando tu información, tiene 6 secciones, y 4 </a:t>
            </a:r>
            <a:r>
              <a:rPr lang="es-MX" dirty="0" err="1" smtClean="0"/>
              <a:t>modulos</a:t>
            </a:r>
            <a:r>
              <a:rPr lang="es-MX" dirty="0" smtClean="0"/>
              <a:t> de información:</a:t>
            </a:r>
          </a:p>
          <a:p>
            <a:r>
              <a:rPr lang="es-MX" dirty="0" smtClean="0"/>
              <a:t>6 secciones :</a:t>
            </a:r>
          </a:p>
          <a:p>
            <a:pPr lvl="1"/>
            <a:r>
              <a:rPr lang="es-MX" dirty="0" smtClean="0"/>
              <a:t>Cada sección tiene propósitos de información, donde puedes publicar el contenido de tu línea de trabajo, de tu línea de proyectos, de tus mejores artículos, de tus mejores experiencias, etc…  hay una gran extensión de que puedes exponer tu empresa !!.</a:t>
            </a:r>
          </a:p>
          <a:p>
            <a:pPr lvl="1"/>
            <a:r>
              <a:rPr lang="es-MX" dirty="0" err="1" smtClean="0"/>
              <a:t>Tambien</a:t>
            </a:r>
            <a:r>
              <a:rPr lang="es-MX" dirty="0" smtClean="0"/>
              <a:t> varias secciones tiene controles de animación, es decir, puedes activar las imágenes y puedes activar cada uno de los </a:t>
            </a:r>
            <a:r>
              <a:rPr lang="es-MX" dirty="0" err="1" smtClean="0"/>
              <a:t>modulos</a:t>
            </a:r>
            <a:r>
              <a:rPr lang="es-MX" dirty="0" smtClean="0"/>
              <a:t> que te explico adelante.</a:t>
            </a:r>
          </a:p>
          <a:p>
            <a:pPr lvl="1"/>
            <a:r>
              <a:rPr lang="es-MX" dirty="0" smtClean="0"/>
              <a:t>Incluso el pie de pagina también lo puedes editar !!, para el tema de ubicación, avísame y te ayudo   ;)</a:t>
            </a:r>
            <a:endParaRPr lang="es-MX" dirty="0"/>
          </a:p>
          <a:p>
            <a:pPr marL="457200" lvl="1" indent="0">
              <a:buNone/>
            </a:pPr>
            <a:endParaRPr lang="es-MX" dirty="0"/>
          </a:p>
        </p:txBody>
      </p:sp>
      <p:pic>
        <p:nvPicPr>
          <p:cNvPr id="5122" name="Picture 2" descr="http://kaltiacontrol.xyz/images/kaltia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4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6</a:t>
            </a:r>
            <a:endParaRPr lang="es-MX" dirty="0"/>
          </a:p>
        </p:txBody>
      </p:sp>
      <p:sp>
        <p:nvSpPr>
          <p:cNvPr id="3" name="Marcador de contenido 2"/>
          <p:cNvSpPr>
            <a:spLocks noGrp="1"/>
          </p:cNvSpPr>
          <p:nvPr>
            <p:ph idx="1"/>
          </p:nvPr>
        </p:nvSpPr>
        <p:spPr/>
        <p:txBody>
          <a:bodyPr/>
          <a:lstStyle/>
          <a:p>
            <a:r>
              <a:rPr lang="es-MX" dirty="0" smtClean="0"/>
              <a:t>4 </a:t>
            </a:r>
            <a:r>
              <a:rPr lang="es-MX" dirty="0" err="1" smtClean="0"/>
              <a:t>modulos</a:t>
            </a:r>
            <a:r>
              <a:rPr lang="es-MX" dirty="0" smtClean="0"/>
              <a:t> de </a:t>
            </a:r>
            <a:r>
              <a:rPr lang="es-MX" dirty="0" err="1" smtClean="0"/>
              <a:t>Informacion</a:t>
            </a:r>
            <a:r>
              <a:rPr lang="es-MX" dirty="0" smtClean="0"/>
              <a:t>:    (se encuentran en la cabeza de la pagina y en cada uno de los botones activos en cada sección)</a:t>
            </a:r>
          </a:p>
          <a:p>
            <a:pPr lvl="1"/>
            <a:r>
              <a:rPr lang="es-MX" dirty="0" smtClean="0"/>
              <a:t>Ingresa Cliente</a:t>
            </a:r>
          </a:p>
          <a:p>
            <a:pPr lvl="2"/>
            <a:r>
              <a:rPr lang="es-MX" dirty="0"/>
              <a:t> </a:t>
            </a:r>
            <a:r>
              <a:rPr lang="es-MX" dirty="0" err="1" smtClean="0"/>
              <a:t>Login</a:t>
            </a:r>
            <a:r>
              <a:rPr lang="es-MX" dirty="0" smtClean="0"/>
              <a:t> de clientes </a:t>
            </a:r>
          </a:p>
          <a:p>
            <a:pPr lvl="1"/>
            <a:r>
              <a:rPr lang="es-MX" dirty="0" smtClean="0"/>
              <a:t>Contacto</a:t>
            </a:r>
          </a:p>
          <a:p>
            <a:pPr lvl="2"/>
            <a:r>
              <a:rPr lang="es-MX" dirty="0" smtClean="0"/>
              <a:t>La información geológica de tu</a:t>
            </a:r>
          </a:p>
          <a:p>
            <a:pPr lvl="2"/>
            <a:r>
              <a:rPr lang="es-MX" dirty="0" smtClean="0"/>
              <a:t>empresa</a:t>
            </a:r>
          </a:p>
          <a:p>
            <a:pPr lvl="1"/>
            <a:r>
              <a:rPr lang="es-MX" dirty="0" smtClean="0"/>
              <a:t>Registro</a:t>
            </a:r>
          </a:p>
          <a:p>
            <a:pPr lvl="2"/>
            <a:r>
              <a:rPr lang="es-MX" dirty="0" smtClean="0"/>
              <a:t>Registro de clientes</a:t>
            </a:r>
          </a:p>
          <a:p>
            <a:pPr lvl="1"/>
            <a:r>
              <a:rPr lang="es-MX" dirty="0" smtClean="0"/>
              <a:t>Cita</a:t>
            </a:r>
          </a:p>
          <a:p>
            <a:pPr lvl="2"/>
            <a:r>
              <a:rPr lang="es-MX" dirty="0" smtClean="0"/>
              <a:t>Concretar una cita </a:t>
            </a:r>
          </a:p>
          <a:p>
            <a:pPr marL="457200" lvl="1" indent="0">
              <a:buNone/>
            </a:pPr>
            <a:endParaRPr lang="es-MX" dirty="0"/>
          </a:p>
        </p:txBody>
      </p:sp>
      <p:pic>
        <p:nvPicPr>
          <p:cNvPr id="4" name="Imagen 3"/>
          <p:cNvPicPr>
            <a:picLocks noChangeAspect="1"/>
          </p:cNvPicPr>
          <p:nvPr/>
        </p:nvPicPr>
        <p:blipFill>
          <a:blip r:embed="rId2"/>
          <a:stretch>
            <a:fillRect/>
          </a:stretch>
        </p:blipFill>
        <p:spPr>
          <a:xfrm>
            <a:off x="5746798" y="2794114"/>
            <a:ext cx="3861435" cy="3653955"/>
          </a:xfrm>
          <a:prstGeom prst="rect">
            <a:avLst/>
          </a:prstGeom>
        </p:spPr>
      </p:pic>
      <p:sp>
        <p:nvSpPr>
          <p:cNvPr id="10" name="Elipse 9"/>
          <p:cNvSpPr/>
          <p:nvPr/>
        </p:nvSpPr>
        <p:spPr>
          <a:xfrm>
            <a:off x="6063175" y="5964702"/>
            <a:ext cx="2011680" cy="4833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p:cNvSpPr/>
          <p:nvPr/>
        </p:nvSpPr>
        <p:spPr>
          <a:xfrm>
            <a:off x="6541477" y="2794114"/>
            <a:ext cx="2489981" cy="202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098"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48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smtClean="0"/>
              <a:t>versión Beta</a:t>
            </a:r>
            <a:endParaRPr lang="es-MX" dirty="0"/>
          </a:p>
        </p:txBody>
      </p:sp>
      <p:sp>
        <p:nvSpPr>
          <p:cNvPr id="3" name="Marcador de contenido 2"/>
          <p:cNvSpPr>
            <a:spLocks noGrp="1"/>
          </p:cNvSpPr>
          <p:nvPr>
            <p:ph idx="1"/>
          </p:nvPr>
        </p:nvSpPr>
        <p:spPr/>
        <p:txBody>
          <a:bodyPr/>
          <a:lstStyle/>
          <a:p>
            <a:r>
              <a:rPr lang="es-MX" dirty="0" smtClean="0"/>
              <a:t>Esta es la versión Beta del proyecto </a:t>
            </a:r>
            <a:r>
              <a:rPr lang="es-MX" dirty="0" err="1" smtClean="0"/>
              <a:t>Kaltia</a:t>
            </a:r>
            <a:r>
              <a:rPr lang="es-MX" dirty="0" smtClean="0"/>
              <a:t>, te quiero pedir un poco de paciencia si tienes cualquier problema, estoy para ayudarte y resolver ese tema.</a:t>
            </a:r>
          </a:p>
          <a:p>
            <a:r>
              <a:rPr lang="es-MX" dirty="0" smtClean="0"/>
              <a:t>Tus palabras para mi son enriquecedoras, por q me das tu opinión como tiene q ser y q tengo q mejorar en el proyecto.</a:t>
            </a:r>
          </a:p>
          <a:p>
            <a:pPr marL="0" indent="0">
              <a:buNone/>
            </a:pPr>
            <a:endParaRPr lang="es-MX" dirty="0" smtClean="0"/>
          </a:p>
          <a:p>
            <a:r>
              <a:rPr lang="es-MX" dirty="0" smtClean="0"/>
              <a:t>Todas tus ediciones tienen efecto inmediato en tu pagina principal.</a:t>
            </a:r>
          </a:p>
          <a:p>
            <a:pPr lvl="1"/>
            <a:r>
              <a:rPr lang="es-MX" dirty="0" smtClean="0">
                <a:hlinkClick r:id="rId2"/>
              </a:rPr>
              <a:t>www.kaltia.xyz/&lt;tu</a:t>
            </a:r>
            <a:r>
              <a:rPr lang="es-MX" dirty="0" smtClean="0"/>
              <a:t> </a:t>
            </a:r>
            <a:r>
              <a:rPr lang="es-MX" dirty="0" err="1" smtClean="0"/>
              <a:t>password</a:t>
            </a:r>
            <a:r>
              <a:rPr lang="es-MX" dirty="0" smtClean="0"/>
              <a:t>&gt;  </a:t>
            </a:r>
          </a:p>
          <a:p>
            <a:r>
              <a:rPr lang="es-MX" dirty="0" smtClean="0"/>
              <a:t>Puedes acceder a tu pagina de por vida, es un regalo de mi para ti, q eres parte de mi gente y tu opinión es mi recompensa. Vamos ir mejorando y evolucionando , claro q te mandaré información.</a:t>
            </a:r>
            <a:endParaRPr lang="es-MX" dirty="0"/>
          </a:p>
        </p:txBody>
      </p:sp>
      <p:pic>
        <p:nvPicPr>
          <p:cNvPr id="3074"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048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227</TotalTime>
  <Words>672</Words>
  <Application>Microsoft Office PowerPoint</Application>
  <PresentationFormat>Panorámica</PresentationFormat>
  <Paragraphs>78</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Wingdings</vt:lpstr>
      <vt:lpstr>Wingdings 3</vt:lpstr>
      <vt:lpstr>Ion</vt:lpstr>
      <vt:lpstr>Bienvenid@ a proyecto Kaltia</vt:lpstr>
      <vt:lpstr>Kaltia :</vt:lpstr>
      <vt:lpstr>Kaltia : Administración de Contenidos 1</vt:lpstr>
      <vt:lpstr>Kaltia : Administracion de Contenidos 2</vt:lpstr>
      <vt:lpstr>Kaltia : Administracion de Contenidos 3</vt:lpstr>
      <vt:lpstr>Kaltia : Administración de Contenidos 4</vt:lpstr>
      <vt:lpstr>Kaltia : Administracion de Contenidos 5</vt:lpstr>
      <vt:lpstr>Kaltia : Administracion de Contenidos 6</vt:lpstr>
      <vt:lpstr>Kaltia : versión Beta</vt:lpstr>
      <vt:lpstr>Kaltia : Internet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Bienvenid@ a proyecto Kaltia</dc:title>
  <dc:creator>HGRC DESK</dc:creator>
  <cp:lastModifiedBy>HGRC DESK</cp:lastModifiedBy>
  <cp:revision>15</cp:revision>
  <dcterms:created xsi:type="dcterms:W3CDTF">2018-12-15T02:29:58Z</dcterms:created>
  <dcterms:modified xsi:type="dcterms:W3CDTF">2018-12-15T06:55:17Z</dcterms:modified>
</cp:coreProperties>
</file>