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523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22/03/2019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22/03/2019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ia.xyz/kafk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ltia.xyz/artesmarciales" TargetMode="External"/><Relationship Id="rId4" Type="http://schemas.openxmlformats.org/officeDocument/2006/relationships/hyperlink" Target="http://www.kaltia.xyz/barra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Hoja_de_c_lculo_de_Microsoft_Excel1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Proyecto </a:t>
            </a:r>
            <a:r>
              <a:rPr lang="es-ES" dirty="0" err="1" smtClean="0"/>
              <a:t>Kaltia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+mj-lt"/>
              </a:rPr>
              <a:t>Perfil Integrador parte 1</a:t>
            </a:r>
          </a:p>
          <a:p>
            <a:pPr rtl="0"/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BY HGRC</a:t>
            </a:r>
            <a:endParaRPr lang="es-ES" dirty="0">
              <a:latin typeface="+mj-lt"/>
            </a:endParaRPr>
          </a:p>
          <a:p>
            <a:pPr rtl="0"/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Que es Proyecto </a:t>
            </a:r>
            <a:r>
              <a:rPr lang="es-ES" dirty="0" err="1" smtClean="0"/>
              <a:t>Kaltia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es una palabra náhuatl que significa: Construir .</a:t>
            </a:r>
          </a:p>
          <a:p>
            <a:pPr rtl="0"/>
            <a:r>
              <a:rPr lang="es-ES" dirty="0" smtClean="0">
                <a:latin typeface="+mj-lt"/>
              </a:rPr>
              <a:t>El proyecto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es una iniciativa personal por integrar los servicios informáticos y web a las micro y medianas empresas,</a:t>
            </a:r>
          </a:p>
          <a:p>
            <a:pPr rtl="0"/>
            <a:r>
              <a:rPr lang="es-ES" dirty="0" smtClean="0">
                <a:latin typeface="+mj-lt"/>
              </a:rPr>
              <a:t>Es </a:t>
            </a:r>
            <a:r>
              <a:rPr lang="es-ES" dirty="0" smtClean="0">
                <a:latin typeface="+mj-lt"/>
              </a:rPr>
              <a:t>decir,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Servicios constituye un sistema </a:t>
            </a:r>
            <a:r>
              <a:rPr lang="es-ES" dirty="0" err="1" smtClean="0">
                <a:latin typeface="+mj-lt"/>
              </a:rPr>
              <a:t>informatico</a:t>
            </a:r>
            <a:r>
              <a:rPr lang="es-ES" dirty="0" smtClean="0">
                <a:latin typeface="+mj-lt"/>
              </a:rPr>
              <a:t> CMS (Sistema de Manejo de Contenidos) , donde el </a:t>
            </a:r>
            <a:r>
              <a:rPr lang="es-ES" dirty="0" err="1" smtClean="0">
                <a:latin typeface="+mj-lt"/>
              </a:rPr>
              <a:t>PyMe</a:t>
            </a:r>
            <a:r>
              <a:rPr lang="es-ES" dirty="0" smtClean="0">
                <a:latin typeface="+mj-lt"/>
              </a:rPr>
              <a:t> puede publicar y editar sus contenidos web </a:t>
            </a:r>
            <a:r>
              <a:rPr lang="es-ES" dirty="0" err="1" smtClean="0">
                <a:latin typeface="+mj-lt"/>
              </a:rPr>
              <a:t>atravez</a:t>
            </a:r>
            <a:r>
              <a:rPr lang="es-ES" dirty="0" smtClean="0">
                <a:latin typeface="+mj-lt"/>
              </a:rPr>
              <a:t> de la plataforma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.</a:t>
            </a:r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El CMS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, maneja una serie de plantillas web programadas donde se actualiza la información del </a:t>
            </a:r>
            <a:r>
              <a:rPr lang="es-ES" dirty="0" err="1" smtClean="0">
                <a:latin typeface="+mj-lt"/>
              </a:rPr>
              <a:t>PyMe</a:t>
            </a:r>
            <a:r>
              <a:rPr lang="es-ES" dirty="0" smtClean="0">
                <a:latin typeface="+mj-lt"/>
              </a:rPr>
              <a:t>.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Caracteristicas</a:t>
            </a:r>
            <a:r>
              <a:rPr lang="es-ES" dirty="0" smtClean="0"/>
              <a:t>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Servicios puede generar una pagina web funcional para un </a:t>
            </a:r>
            <a:r>
              <a:rPr lang="es-ES" dirty="0" err="1" smtClean="0">
                <a:latin typeface="+mj-lt"/>
              </a:rPr>
              <a:t>PyMe</a:t>
            </a:r>
            <a:r>
              <a:rPr lang="es-ES" dirty="0" smtClean="0">
                <a:latin typeface="+mj-lt"/>
              </a:rPr>
              <a:t> en cuestión de minutos.</a:t>
            </a:r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Esta pagina web tiene la capacidad de editar texto, iconos e imágenes en tiempo real.</a:t>
            </a:r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Lo </a:t>
            </a:r>
            <a:r>
              <a:rPr lang="es-ES" dirty="0" smtClean="0">
                <a:latin typeface="+mj-lt"/>
              </a:rPr>
              <a:t>mas importante es que los </a:t>
            </a:r>
            <a:r>
              <a:rPr lang="es-ES" dirty="0" err="1" smtClean="0">
                <a:latin typeface="+mj-lt"/>
              </a:rPr>
              <a:t>PyMe´s</a:t>
            </a:r>
            <a:r>
              <a:rPr lang="es-ES" dirty="0" smtClean="0">
                <a:latin typeface="+mj-lt"/>
              </a:rPr>
              <a:t> pueden tener su pagina web, actualizada en cualquier momento que lo desee, y ellos mismos pueden editar y publicar su información.</a:t>
            </a:r>
            <a:endParaRPr lang="es-ES" dirty="0">
              <a:latin typeface="+mj-lt"/>
            </a:endParaRPr>
          </a:p>
          <a:p>
            <a:pPr rtl="0"/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Situación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+mj-lt"/>
              </a:rPr>
              <a:t>En verdad es muy fácil, puedes </a:t>
            </a:r>
            <a:r>
              <a:rPr lang="es-ES" dirty="0" smtClean="0">
                <a:latin typeface="+mj-lt"/>
              </a:rPr>
              <a:t>revisarlo tu </a:t>
            </a:r>
            <a:r>
              <a:rPr lang="es-ES" dirty="0" smtClean="0">
                <a:latin typeface="+mj-lt"/>
              </a:rPr>
              <a:t>mismo</a:t>
            </a:r>
            <a:r>
              <a:rPr lang="es-ES" dirty="0" smtClean="0">
                <a:latin typeface="+mj-lt"/>
              </a:rPr>
              <a:t>:</a:t>
            </a:r>
            <a:endParaRPr lang="es-ES" dirty="0" smtClean="0">
              <a:latin typeface="+mj-lt"/>
            </a:endParaRPr>
          </a:p>
          <a:p>
            <a:pPr lvl="1"/>
            <a:r>
              <a:rPr lang="es-ES" sz="2000" dirty="0" smtClean="0">
                <a:latin typeface="+mj-lt"/>
              </a:rPr>
              <a:t>Puedes ingresar  </a:t>
            </a:r>
            <a:r>
              <a:rPr lang="es-ES" sz="2000" dirty="0" smtClean="0">
                <a:latin typeface="+mj-lt"/>
              </a:rPr>
              <a:t>a:</a:t>
            </a:r>
          </a:p>
          <a:p>
            <a:pPr lvl="2"/>
            <a:r>
              <a:rPr lang="es-ES" sz="2000" dirty="0" smtClean="0">
                <a:latin typeface="+mj-lt"/>
              </a:rPr>
              <a:t> </a:t>
            </a:r>
            <a:r>
              <a:rPr lang="es-ES" sz="2000" dirty="0" smtClean="0">
                <a:latin typeface="+mj-lt"/>
                <a:hlinkClick r:id="rId3"/>
              </a:rPr>
              <a:t>www.kaltia.xyz/kafka</a:t>
            </a:r>
            <a:endParaRPr lang="es-ES" sz="2000" dirty="0" smtClean="0">
              <a:latin typeface="+mj-lt"/>
            </a:endParaRPr>
          </a:p>
          <a:p>
            <a:pPr lvl="2"/>
            <a:r>
              <a:rPr lang="es-ES" sz="2000" dirty="0" smtClean="0">
                <a:latin typeface="+mj-lt"/>
                <a:hlinkClick r:id="rId4"/>
              </a:rPr>
              <a:t>www.kaltia.xyz/barras</a:t>
            </a:r>
            <a:endParaRPr lang="es-ES" sz="2000" dirty="0" smtClean="0">
              <a:latin typeface="+mj-lt"/>
            </a:endParaRPr>
          </a:p>
          <a:p>
            <a:pPr lvl="2"/>
            <a:r>
              <a:rPr lang="es-ES" sz="2000" dirty="0" smtClean="0">
                <a:latin typeface="+mj-lt"/>
                <a:hlinkClick r:id="rId5"/>
              </a:rPr>
              <a:t>www.kaltia.xyz/artesmarciales</a:t>
            </a:r>
            <a:endParaRPr lang="es-ES" sz="2000" dirty="0" smtClean="0">
              <a:latin typeface="+mj-lt"/>
            </a:endParaRPr>
          </a:p>
          <a:p>
            <a:pPr lvl="1"/>
            <a:endParaRPr lang="es-ES" sz="2000" dirty="0" smtClean="0">
              <a:latin typeface="+mj-lt"/>
            </a:endParaRPr>
          </a:p>
          <a:p>
            <a:pPr lvl="1"/>
            <a:r>
              <a:rPr lang="es-ES" sz="2000" dirty="0" smtClean="0">
                <a:latin typeface="+mj-lt"/>
              </a:rPr>
              <a:t>Son ejemplos de </a:t>
            </a:r>
            <a:r>
              <a:rPr lang="es-ES" sz="2000" dirty="0" err="1" smtClean="0">
                <a:latin typeface="+mj-lt"/>
              </a:rPr>
              <a:t>PyMes</a:t>
            </a:r>
            <a:r>
              <a:rPr lang="es-ES" sz="2000" dirty="0" smtClean="0">
                <a:latin typeface="+mj-lt"/>
              </a:rPr>
              <a:t> que se integraron a </a:t>
            </a:r>
            <a:r>
              <a:rPr lang="es-ES" sz="2000" dirty="0" err="1" smtClean="0">
                <a:latin typeface="+mj-lt"/>
              </a:rPr>
              <a:t>Kaltia</a:t>
            </a:r>
            <a:r>
              <a:rPr lang="es-ES" sz="2000" dirty="0" smtClean="0">
                <a:latin typeface="+mj-lt"/>
              </a:rPr>
              <a:t> Servicios. </a:t>
            </a:r>
            <a:r>
              <a:rPr lang="es-ES" sz="2000" dirty="0" err="1" smtClean="0">
                <a:latin typeface="+mj-lt"/>
              </a:rPr>
              <a:t>Tambien</a:t>
            </a:r>
            <a:r>
              <a:rPr lang="es-ES" sz="2000" dirty="0" smtClean="0">
                <a:latin typeface="+mj-lt"/>
              </a:rPr>
              <a:t> notaste que la base de la plantilla es la misma para los tres ejemplos, esto es como te comentaba , </a:t>
            </a:r>
            <a:r>
              <a:rPr lang="es-ES" sz="2000" dirty="0" err="1" smtClean="0">
                <a:latin typeface="+mj-lt"/>
              </a:rPr>
              <a:t>Kaltia</a:t>
            </a:r>
            <a:r>
              <a:rPr lang="es-ES" sz="2000" dirty="0" smtClean="0">
                <a:latin typeface="+mj-lt"/>
              </a:rPr>
              <a:t> maneja una serie de plantillas estándar para el llenado de la información.</a:t>
            </a:r>
            <a:endParaRPr lang="es-E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Alcance como </a:t>
            </a:r>
            <a:r>
              <a:rPr lang="es-ES" dirty="0" err="1" smtClean="0"/>
              <a:t>Kaltia</a:t>
            </a:r>
            <a:r>
              <a:rPr lang="es-ES" dirty="0" smtClean="0"/>
              <a:t> 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1844" y="1828800"/>
            <a:ext cx="8686801" cy="2248272"/>
          </a:xfrm>
        </p:spPr>
        <p:txBody>
          <a:bodyPr rtlCol="0"/>
          <a:lstStyle/>
          <a:p>
            <a:pPr rtl="0"/>
            <a:r>
              <a:rPr lang="es-ES" dirty="0" smtClean="0">
                <a:latin typeface="+mj-lt"/>
              </a:rPr>
              <a:t>Que NO maneja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Servicios:</a:t>
            </a:r>
          </a:p>
          <a:p>
            <a:pPr lvl="1"/>
            <a:r>
              <a:rPr lang="es-ES" dirty="0" smtClean="0">
                <a:latin typeface="+mj-lt"/>
              </a:rPr>
              <a:t>Tienda en línea</a:t>
            </a:r>
          </a:p>
          <a:p>
            <a:pPr lvl="1"/>
            <a:r>
              <a:rPr lang="es-ES" dirty="0" smtClean="0">
                <a:latin typeface="+mj-lt"/>
              </a:rPr>
              <a:t>ERP  (</a:t>
            </a:r>
            <a:r>
              <a:rPr lang="es-MX" dirty="0">
                <a:latin typeface="+mj-lt"/>
              </a:rPr>
              <a:t>Sistema de planificación de recursos </a:t>
            </a:r>
            <a:r>
              <a:rPr lang="es-MX" dirty="0" smtClean="0">
                <a:latin typeface="+mj-lt"/>
              </a:rPr>
              <a:t>empresariales)</a:t>
            </a:r>
            <a:endParaRPr lang="es-ES" dirty="0" smtClean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Tiene como alcance la exposición de servicios de </a:t>
            </a:r>
            <a:r>
              <a:rPr lang="es-ES" dirty="0" err="1" smtClean="0">
                <a:latin typeface="+mj-lt"/>
              </a:rPr>
              <a:t>PyMes</a:t>
            </a:r>
            <a:r>
              <a:rPr lang="es-ES" dirty="0" smtClean="0">
                <a:latin typeface="+mj-lt"/>
              </a:rPr>
              <a:t> que necesitan tener contacto con sus clientes, me refiero principalmente a:</a:t>
            </a:r>
            <a:endParaRPr lang="es-ES" dirty="0">
              <a:latin typeface="+mj-lt"/>
            </a:endParaRPr>
          </a:p>
          <a:p>
            <a:pPr lvl="1"/>
            <a:endParaRPr lang="es-ES" dirty="0" smtClean="0">
              <a:latin typeface="+mj-lt"/>
            </a:endParaRPr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837828" y="4049194"/>
            <a:ext cx="8686801" cy="2248272"/>
          </a:xfrm>
          <a:prstGeom prst="rect">
            <a:avLst/>
          </a:prstGeom>
        </p:spPr>
        <p:txBody>
          <a:bodyPr vert="horz" lIns="91440" tIns="45720" rIns="91440" bIns="45720" numCol="3" rtlCol="0">
            <a:normAutofit fontScale="6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dirty="0">
                <a:latin typeface="+mj-lt"/>
              </a:rPr>
              <a:t>	-contadores</a:t>
            </a:r>
          </a:p>
          <a:p>
            <a:pPr lvl="1"/>
            <a:r>
              <a:rPr lang="es-MX" dirty="0">
                <a:latin typeface="+mj-lt"/>
              </a:rPr>
              <a:t>	-doctores</a:t>
            </a:r>
          </a:p>
          <a:p>
            <a:pPr lvl="1"/>
            <a:r>
              <a:rPr lang="es-MX" dirty="0">
                <a:latin typeface="+mj-lt"/>
              </a:rPr>
              <a:t>		-ojos</a:t>
            </a:r>
          </a:p>
          <a:p>
            <a:pPr lvl="1"/>
            <a:r>
              <a:rPr lang="es-MX" dirty="0">
                <a:latin typeface="+mj-lt"/>
              </a:rPr>
              <a:t>		-cabeza</a:t>
            </a:r>
          </a:p>
          <a:p>
            <a:pPr lvl="1"/>
            <a:r>
              <a:rPr lang="es-MX" dirty="0">
                <a:latin typeface="+mj-lt"/>
              </a:rPr>
              <a:t>		</a:t>
            </a:r>
            <a:r>
              <a:rPr lang="es-MX" dirty="0" smtClean="0">
                <a:latin typeface="+mj-lt"/>
              </a:rPr>
              <a:t>-pediatra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	</a:t>
            </a:r>
            <a:r>
              <a:rPr lang="es-MX" dirty="0" smtClean="0">
                <a:latin typeface="+mj-lt"/>
              </a:rPr>
              <a:t>-</a:t>
            </a:r>
            <a:r>
              <a:rPr lang="es-MX" dirty="0" err="1" smtClean="0">
                <a:latin typeface="+mj-lt"/>
              </a:rPr>
              <a:t>etc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-enfermeros</a:t>
            </a:r>
          </a:p>
          <a:p>
            <a:pPr lvl="1"/>
            <a:r>
              <a:rPr lang="es-MX" dirty="0">
                <a:latin typeface="+mj-lt"/>
              </a:rPr>
              <a:t>	-abogados</a:t>
            </a:r>
          </a:p>
          <a:p>
            <a:pPr lvl="1"/>
            <a:r>
              <a:rPr lang="es-MX" dirty="0">
                <a:latin typeface="+mj-lt"/>
              </a:rPr>
              <a:t>	-profesores</a:t>
            </a:r>
          </a:p>
          <a:p>
            <a:pPr lvl="1"/>
            <a:r>
              <a:rPr lang="es-MX" dirty="0">
                <a:latin typeface="+mj-lt"/>
              </a:rPr>
              <a:t>	-</a:t>
            </a:r>
            <a:r>
              <a:rPr lang="es-MX" dirty="0" err="1">
                <a:latin typeface="+mj-lt"/>
              </a:rPr>
              <a:t>barberias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-tatuajes</a:t>
            </a:r>
          </a:p>
          <a:p>
            <a:pPr lvl="1"/>
            <a:r>
              <a:rPr lang="es-MX" dirty="0">
                <a:latin typeface="+mj-lt"/>
              </a:rPr>
              <a:t>	-</a:t>
            </a:r>
            <a:r>
              <a:rPr lang="es-MX" dirty="0" err="1">
                <a:latin typeface="+mj-lt"/>
              </a:rPr>
              <a:t>esteticas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-salones de belleza</a:t>
            </a:r>
          </a:p>
          <a:p>
            <a:pPr lvl="1"/>
            <a:r>
              <a:rPr lang="es-MX" dirty="0">
                <a:latin typeface="+mj-lt"/>
              </a:rPr>
              <a:t>	-salones de baile</a:t>
            </a:r>
          </a:p>
          <a:p>
            <a:pPr lvl="1"/>
            <a:r>
              <a:rPr lang="es-MX" dirty="0">
                <a:latin typeface="+mj-lt"/>
              </a:rPr>
              <a:t>	-</a:t>
            </a:r>
            <a:r>
              <a:rPr lang="es-MX" dirty="0" err="1">
                <a:latin typeface="+mj-lt"/>
              </a:rPr>
              <a:t>nutricion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-ejecutivos bienes </a:t>
            </a:r>
            <a:r>
              <a:rPr lang="es-MX" dirty="0" err="1">
                <a:latin typeface="+mj-lt"/>
              </a:rPr>
              <a:t>raices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</a:t>
            </a:r>
            <a:r>
              <a:rPr lang="es-MX" dirty="0" err="1">
                <a:latin typeface="+mj-lt"/>
              </a:rPr>
              <a:t>mecanicos</a:t>
            </a:r>
            <a:endParaRPr lang="es-MX" dirty="0">
              <a:latin typeface="+mj-lt"/>
            </a:endParaRPr>
          </a:p>
          <a:p>
            <a:pPr lvl="1"/>
            <a:r>
              <a:rPr lang="es-MX" dirty="0">
                <a:latin typeface="+mj-lt"/>
              </a:rPr>
              <a:t>	-electricistas</a:t>
            </a:r>
          </a:p>
          <a:p>
            <a:pPr lvl="1"/>
            <a:r>
              <a:rPr lang="es-MX" dirty="0">
                <a:latin typeface="+mj-lt"/>
              </a:rPr>
              <a:t>	-SPA</a:t>
            </a:r>
          </a:p>
          <a:p>
            <a:pPr lvl="1"/>
            <a:r>
              <a:rPr lang="es-MX" dirty="0">
                <a:latin typeface="+mj-lt"/>
              </a:rPr>
              <a:t>	-salones de fiesta</a:t>
            </a:r>
          </a:p>
          <a:p>
            <a:pPr lvl="1"/>
            <a:r>
              <a:rPr lang="es-MX" dirty="0">
                <a:latin typeface="+mj-lt"/>
              </a:rPr>
              <a:t>	-banquetes</a:t>
            </a:r>
          </a:p>
          <a:p>
            <a:pPr lvl="1"/>
            <a:r>
              <a:rPr lang="es-MX" dirty="0">
                <a:latin typeface="+mj-lt"/>
              </a:rPr>
              <a:t>	-servicios meseros</a:t>
            </a:r>
          </a:p>
          <a:p>
            <a:pPr lvl="1"/>
            <a:r>
              <a:rPr lang="es-MX" dirty="0">
                <a:latin typeface="+mj-lt"/>
              </a:rPr>
              <a:t>	-mariachis</a:t>
            </a:r>
          </a:p>
          <a:p>
            <a:pPr lvl="1"/>
            <a:r>
              <a:rPr lang="es-MX" dirty="0">
                <a:latin typeface="+mj-lt"/>
              </a:rPr>
              <a:t>	-payasos</a:t>
            </a:r>
          </a:p>
          <a:p>
            <a:pPr lvl="1"/>
            <a:r>
              <a:rPr lang="es-MX" dirty="0">
                <a:latin typeface="+mj-lt"/>
              </a:rPr>
              <a:t>	-</a:t>
            </a:r>
            <a:r>
              <a:rPr lang="es-MX" dirty="0" smtClean="0">
                <a:latin typeface="+mj-lt"/>
              </a:rPr>
              <a:t>veterinaria</a:t>
            </a:r>
          </a:p>
          <a:p>
            <a:pPr lvl="1"/>
            <a:r>
              <a:rPr lang="es-MX" dirty="0" smtClean="0">
                <a:latin typeface="+mj-lt"/>
              </a:rPr>
              <a:t>Hay muchos tipos de servicio!!</a:t>
            </a:r>
            <a:endParaRPr lang="es-E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Opciones disponibles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392288"/>
          </a:xfrm>
        </p:spPr>
        <p:txBody>
          <a:bodyPr rtlCol="0"/>
          <a:lstStyle/>
          <a:p>
            <a:pPr rtl="0"/>
            <a:r>
              <a:rPr lang="es-ES" dirty="0" smtClean="0">
                <a:latin typeface="+mj-lt"/>
              </a:rPr>
              <a:t>Un servidor te invita a que formes parte del equipo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Servicios como Integrador </a:t>
            </a:r>
            <a:r>
              <a:rPr lang="es-ES" dirty="0" err="1" smtClean="0">
                <a:latin typeface="+mj-lt"/>
              </a:rPr>
              <a:t>PyMes</a:t>
            </a:r>
            <a:r>
              <a:rPr lang="es-ES" dirty="0" smtClean="0">
                <a:latin typeface="+mj-lt"/>
              </a:rPr>
              <a:t>.</a:t>
            </a:r>
            <a:endParaRPr lang="es-ES" dirty="0" smtClean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Te expongo gráficamente los ingresos que </a:t>
            </a:r>
            <a:r>
              <a:rPr lang="es-ES" dirty="0" err="1" smtClean="0">
                <a:latin typeface="+mj-lt"/>
              </a:rPr>
              <a:t>podrias</a:t>
            </a:r>
            <a:r>
              <a:rPr lang="es-ES" dirty="0" smtClean="0">
                <a:latin typeface="+mj-lt"/>
              </a:rPr>
              <a:t> obtener al ofrecer y colocar </a:t>
            </a:r>
            <a:r>
              <a:rPr lang="es-ES" dirty="0" err="1" smtClean="0">
                <a:latin typeface="+mj-lt"/>
              </a:rPr>
              <a:t>Kaltia</a:t>
            </a:r>
            <a:r>
              <a:rPr lang="es-ES" dirty="0" smtClean="0">
                <a:latin typeface="+mj-lt"/>
              </a:rPr>
              <a:t> Servicios a los </a:t>
            </a:r>
            <a:r>
              <a:rPr lang="es-ES" dirty="0" err="1" smtClean="0">
                <a:latin typeface="+mj-lt"/>
              </a:rPr>
              <a:t>PyMes</a:t>
            </a:r>
            <a:r>
              <a:rPr lang="es-ES" dirty="0" smtClean="0">
                <a:latin typeface="+mj-lt"/>
              </a:rPr>
              <a:t>.</a:t>
            </a:r>
            <a:endParaRPr lang="es-ES" dirty="0" smtClean="0">
              <a:latin typeface="+mj-lt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71324"/>
              </p:ext>
            </p:extLst>
          </p:nvPr>
        </p:nvGraphicFramePr>
        <p:xfrm>
          <a:off x="6958508" y="2921166"/>
          <a:ext cx="1753343" cy="147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Hoja de cálculo" showAsIcon="1" r:id="rId4" imgW="914400" imgH="771480" progId="Excel.Sheet.12">
                  <p:embed/>
                </p:oleObj>
              </mc:Choice>
              <mc:Fallback>
                <p:oleObj name="Hoja de cálculo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8508" y="2921166"/>
                        <a:ext cx="1753343" cy="1479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1065211" y="4149080"/>
            <a:ext cx="8686801" cy="23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latin typeface="+mj-lt"/>
              </a:rPr>
              <a:t>Practiamente</a:t>
            </a:r>
            <a:r>
              <a:rPr lang="es-ES" dirty="0" smtClean="0">
                <a:latin typeface="+mj-lt"/>
              </a:rPr>
              <a:t> si tienes record de Integrar 10 clientes al mes, tu acumulas casi 12mil pesos mensuales !!   Revisa la tabla y con gusto platicamos,</a:t>
            </a:r>
          </a:p>
          <a:p>
            <a:r>
              <a:rPr lang="es-ES" dirty="0" smtClean="0">
                <a:latin typeface="+mj-lt"/>
              </a:rPr>
              <a:t>Me gustaría que formaras parte de este proyecto y q hagamos equipo, Estoy a tus ordenes por los medios de contacto y dime si te interesa para enviarte la presentación de Perfil Integrador 2. Que te explico paso a paso como crear , publicar y editar </a:t>
            </a:r>
            <a:r>
              <a:rPr lang="es-ES" dirty="0" err="1" smtClean="0">
                <a:latin typeface="+mj-lt"/>
              </a:rPr>
              <a:t>PyMes</a:t>
            </a:r>
            <a:r>
              <a:rPr lang="es-ES" dirty="0" smtClean="0">
                <a:latin typeface="+mj-lt"/>
              </a:rPr>
              <a:t>.</a:t>
            </a:r>
            <a:endParaRPr lang="es-E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</a:t>
            </a:r>
            <a:r>
              <a:rPr lang="es-ES" dirty="0" smtClean="0"/>
              <a:t>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+mj-lt"/>
              </a:rPr>
              <a:t>Estoy a tus ordenes para cualquier duda o puntos </a:t>
            </a:r>
            <a:r>
              <a:rPr lang="es-ES" dirty="0" smtClean="0">
                <a:latin typeface="+mj-lt"/>
              </a:rPr>
              <a:t>de acción</a:t>
            </a:r>
            <a:r>
              <a:rPr lang="es-ES" dirty="0" smtClean="0">
                <a:latin typeface="+mj-lt"/>
              </a:rPr>
              <a:t>.</a:t>
            </a:r>
          </a:p>
          <a:p>
            <a:pPr rtl="0"/>
            <a:endParaRPr lang="es-ES" dirty="0">
              <a:latin typeface="+mj-lt"/>
            </a:endParaRPr>
          </a:p>
          <a:p>
            <a:pPr rtl="0"/>
            <a:endParaRPr lang="es-ES" dirty="0" smtClean="0">
              <a:latin typeface="+mj-lt"/>
            </a:endParaRPr>
          </a:p>
          <a:p>
            <a:pPr rtl="0"/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Hugo Gabriel Rivas Cortés</a:t>
            </a:r>
          </a:p>
          <a:p>
            <a:pPr lvl="1"/>
            <a:r>
              <a:rPr lang="es-ES" dirty="0" err="1" smtClean="0">
                <a:latin typeface="+mj-lt"/>
              </a:rPr>
              <a:t>Cel</a:t>
            </a:r>
            <a:r>
              <a:rPr lang="es-ES" dirty="0" smtClean="0">
                <a:latin typeface="+mj-lt"/>
              </a:rPr>
              <a:t> 5528227233</a:t>
            </a:r>
          </a:p>
          <a:p>
            <a:pPr lvl="1"/>
            <a:r>
              <a:rPr lang="es-ES" dirty="0" smtClean="0">
                <a:latin typeface="+mj-lt"/>
              </a:rPr>
              <a:t>Correo   hrivas.cortes@Gmail.com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schemas.microsoft.com/office/2006/documentManagement/types"/>
    <ds:schemaRef ds:uri="a4f35948-e619-41b3-aa29-22878b09cfd2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127</TotalTime>
  <Words>414</Words>
  <Application>Microsoft Office PowerPoint</Application>
  <PresentationFormat>Personalizado</PresentationFormat>
  <Paragraphs>72</Paragraphs>
  <Slides>7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Palatino Linotype</vt:lpstr>
      <vt:lpstr>Presentación de la estrategia de la empresa</vt:lpstr>
      <vt:lpstr>Hoja de cálculo de Microsoft Excel</vt:lpstr>
      <vt:lpstr>Proyecto Kaltia</vt:lpstr>
      <vt:lpstr>Que es Proyecto Kaltia</vt:lpstr>
      <vt:lpstr>Caracteristicas Funcionales</vt:lpstr>
      <vt:lpstr>Situación actual</vt:lpstr>
      <vt:lpstr>Alcance como Kaltia Servicios</vt:lpstr>
      <vt:lpstr>Opciones disponibles</vt:lpstr>
      <vt:lpstr>Gracias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Kaltia</dc:title>
  <dc:creator>Hugo G RIVAS</dc:creator>
  <cp:lastModifiedBy>HGRC DESK</cp:lastModifiedBy>
  <cp:revision>14</cp:revision>
  <dcterms:created xsi:type="dcterms:W3CDTF">2019-03-20T05:17:12Z</dcterms:created>
  <dcterms:modified xsi:type="dcterms:W3CDTF">2019-03-23T02:24:32Z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