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6" r:id="rId6"/>
    <p:sldId id="278" r:id="rId7"/>
    <p:sldId id="277" r:id="rId8"/>
    <p:sldId id="273" r:id="rId9"/>
    <p:sldId id="275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 autoAdjust="0"/>
    <p:restoredTop sz="72555" autoAdjust="0"/>
  </p:normalViewPr>
  <p:slideViewPr>
    <p:cSldViewPr snapToGrid="0">
      <p:cViewPr>
        <p:scale>
          <a:sx n="60" d="100"/>
          <a:sy n="60" d="100"/>
        </p:scale>
        <p:origin x="2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472F-2B29-47DB-B2E7-D9A2E64905A9}" type="datetimeFigureOut">
              <a:rPr lang="es-ES" smtClean="0"/>
              <a:t>19/10/18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0A018-AC84-4CE5-80EB-C9F01F464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8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08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6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87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75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2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11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01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4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80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01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0A018-AC84-4CE5-80EB-C9F01F4645C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14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image" Target="../media/image1.jpeg"/><Relationship Id="rId7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hyperlink" Target="http://www.elbrinner.com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if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brinner/curso-introduccion-xamarin-forms-2018-XamarinMadr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net/download/thank-you/xamarin-eboo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itbtc.com/api/2/public/tick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on2csharp.com/" TargetMode="External"/><Relationship Id="rId4" Type="http://schemas.openxmlformats.org/officeDocument/2006/relationships/hyperlink" Target="http://jsonviewer.stack.h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products/xamarin/busy-indic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syncfusion.com/xamarin/sfbusyindicator/animationtyp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de introducción a Xamarin </a:t>
            </a:r>
            <a:r>
              <a:rPr lang="es-ES" dirty="0" err="1"/>
              <a:t>Forms</a:t>
            </a:r>
            <a:endParaRPr lang="es-ES" dirty="0"/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71E76E32-881D-7F47-9174-AF19AEEB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88" y="1402548"/>
            <a:ext cx="4798694" cy="19994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F56D58-DAC9-2145-8C5C-F23EFA1E4EE8}"/>
              </a:ext>
            </a:extLst>
          </p:cNvPr>
          <p:cNvSpPr txBox="1"/>
          <p:nvPr/>
        </p:nvSpPr>
        <p:spPr>
          <a:xfrm>
            <a:off x="1981622" y="2988848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solidFill>
                  <a:srgbClr val="00B050"/>
                </a:solidFill>
              </a:rPr>
              <a:t>https://</a:t>
            </a:r>
            <a:r>
              <a:rPr lang="es-ES_tradnl" sz="2800" dirty="0" err="1">
                <a:solidFill>
                  <a:srgbClr val="00B050"/>
                </a:solidFill>
              </a:rPr>
              <a:t>meetup.com</a:t>
            </a:r>
            <a:r>
              <a:rPr lang="es-ES_tradnl" sz="2800" dirty="0">
                <a:solidFill>
                  <a:srgbClr val="00B050"/>
                </a:solidFill>
              </a:rPr>
              <a:t>/es-ES/Xamarin-Madrid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588F7A-FA88-ED4F-98B3-882F8365F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9" y="5216256"/>
            <a:ext cx="1067311" cy="10673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BC6D1A-A50F-7C4D-A564-F916135E39CF}"/>
              </a:ext>
            </a:extLst>
          </p:cNvPr>
          <p:cNvSpPr txBox="1"/>
          <p:nvPr/>
        </p:nvSpPr>
        <p:spPr>
          <a:xfrm>
            <a:off x="1616950" y="5209830"/>
            <a:ext cx="26106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El</a:t>
            </a:r>
            <a:r>
              <a:rPr lang="es-ES_tradnl" dirty="0">
                <a:solidFill>
                  <a:schemeClr val="accent2"/>
                </a:solidFill>
              </a:rPr>
              <a:t>bri</a:t>
            </a:r>
            <a:r>
              <a:rPr lang="es-ES_tradnl" dirty="0"/>
              <a:t>nner Fernandes</a:t>
            </a:r>
          </a:p>
          <a:p>
            <a:r>
              <a:rPr lang="es-ES_tradnl" dirty="0">
                <a:hlinkClick r:id="rId5"/>
              </a:rPr>
              <a:t>www.elbrinner.com</a:t>
            </a:r>
            <a:endParaRPr lang="es-ES_tradnl" dirty="0"/>
          </a:p>
          <a:p>
            <a:r>
              <a:rPr lang="es-ES_tradnl" sz="3200" dirty="0"/>
              <a:t>@</a:t>
            </a:r>
            <a:r>
              <a:rPr lang="es-ES_tradnl" sz="3200" dirty="0" err="1"/>
              <a:t>elbrinner</a:t>
            </a:r>
            <a:endParaRPr lang="es-ES_tradnl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7EC97B2-12C3-DA49-AE6F-002F60D70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357" y="4752630"/>
            <a:ext cx="2105370" cy="21053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EE2B83-95DB-CA4D-A6BA-B2A85A289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135" y="5209830"/>
            <a:ext cx="1295400" cy="1231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6032E3-3775-0547-BC9D-9A78A4C3C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965" y="5380680"/>
            <a:ext cx="1689570" cy="10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71E76E32-881D-7F47-9174-AF19AEEB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00" y="859711"/>
            <a:ext cx="4798694" cy="19994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F56D58-DAC9-2145-8C5C-F23EFA1E4EE8}"/>
              </a:ext>
            </a:extLst>
          </p:cNvPr>
          <p:cNvSpPr txBox="1"/>
          <p:nvPr/>
        </p:nvSpPr>
        <p:spPr>
          <a:xfrm>
            <a:off x="1981622" y="2859167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solidFill>
                  <a:srgbClr val="00B050"/>
                </a:solidFill>
              </a:rPr>
              <a:t>https://</a:t>
            </a:r>
            <a:r>
              <a:rPr lang="es-ES_tradnl" sz="2800" dirty="0" err="1">
                <a:solidFill>
                  <a:srgbClr val="00B050"/>
                </a:solidFill>
              </a:rPr>
              <a:t>meetup.com</a:t>
            </a:r>
            <a:r>
              <a:rPr lang="es-ES_tradnl" sz="2800" dirty="0">
                <a:solidFill>
                  <a:srgbClr val="00B050"/>
                </a:solidFill>
              </a:rPr>
              <a:t>/es-ES/Xamarin-Madrid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1E5E679-CEAD-C74A-AD2D-2B9313B52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59" y="4452406"/>
            <a:ext cx="6294700" cy="9054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35B856-6634-0641-A339-E3F47CD8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859" y="4569043"/>
            <a:ext cx="812800" cy="8128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B84F4BB-41E1-9F42-B579-220A09E66232}"/>
              </a:ext>
            </a:extLst>
          </p:cNvPr>
          <p:cNvSpPr txBox="1"/>
          <p:nvPr/>
        </p:nvSpPr>
        <p:spPr>
          <a:xfrm>
            <a:off x="8086219" y="479818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Live </a:t>
            </a:r>
            <a:r>
              <a:rPr lang="es-ES_tradnl" dirty="0" err="1"/>
              <a:t>Xaml</a:t>
            </a:r>
            <a:endParaRPr lang="es-ES_tradn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8391A3-4ADD-BF48-A80F-12072BF49B5A}"/>
              </a:ext>
            </a:extLst>
          </p:cNvPr>
          <p:cNvSpPr txBox="1"/>
          <p:nvPr/>
        </p:nvSpPr>
        <p:spPr>
          <a:xfrm>
            <a:off x="2369974" y="3861157"/>
            <a:ext cx="662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Aprovecho para agradecer a nuestros colaborares permanente</a:t>
            </a:r>
          </a:p>
        </p:txBody>
      </p:sp>
    </p:spTree>
    <p:extLst>
      <p:ext uri="{BB962C8B-B14F-4D97-AF65-F5344CB8AC3E}">
        <p14:creationId xmlns:p14="http://schemas.microsoft.com/office/powerpoint/2010/main" val="136513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78D7-3716-5040-86FC-A09236FE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Kahoot</a:t>
            </a:r>
            <a:endParaRPr lang="es-ES_tradn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73D7AD-D100-DB47-8B18-D52B7F265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518" y="1930400"/>
            <a:ext cx="6469061" cy="3881437"/>
          </a:xfrm>
        </p:spPr>
      </p:pic>
    </p:spTree>
    <p:extLst>
      <p:ext uri="{BB962C8B-B14F-4D97-AF65-F5344CB8AC3E}">
        <p14:creationId xmlns:p14="http://schemas.microsoft.com/office/powerpoint/2010/main" val="36230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Contenido de la formación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2D51FC5-44AC-6549-A11A-57FE9184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Uso de Live </a:t>
            </a:r>
            <a:r>
              <a:rPr lang="es-ES" dirty="0" err="1">
                <a:solidFill>
                  <a:srgbClr val="24292E"/>
                </a:solidFill>
                <a:latin typeface="-apple-system"/>
              </a:rPr>
              <a:t>Xaml</a:t>
            </a:r>
            <a:r>
              <a:rPr lang="es-E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Agregando los ciclos de vida de la aplicación en el </a:t>
            </a:r>
            <a:r>
              <a:rPr lang="es-ES" dirty="0" err="1">
                <a:solidFill>
                  <a:srgbClr val="24292E"/>
                </a:solidFill>
                <a:latin typeface="-apple-system"/>
              </a:rPr>
              <a:t>viewmodel</a:t>
            </a:r>
            <a:endParaRPr lang="es-E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Navegación respectando los principios básicos de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Uso de </a:t>
            </a:r>
            <a:r>
              <a:rPr lang="es-ES" dirty="0" err="1">
                <a:solidFill>
                  <a:srgbClr val="24292E"/>
                </a:solidFill>
                <a:latin typeface="-apple-system"/>
              </a:rPr>
              <a:t>Dependencyservice</a:t>
            </a:r>
            <a:endParaRPr lang="es-E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24292E"/>
                </a:solidFill>
                <a:latin typeface="-apple-system"/>
              </a:rPr>
              <a:t>Converters</a:t>
            </a:r>
            <a:endParaRPr lang="es-E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24292E"/>
                </a:solidFill>
                <a:latin typeface="-apple-system"/>
              </a:rPr>
              <a:t>Listview</a:t>
            </a:r>
            <a:endParaRPr lang="es-E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Llamadas a servicio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Uso de </a:t>
            </a:r>
            <a:r>
              <a:rPr lang="es-ES" dirty="0" err="1">
                <a:solidFill>
                  <a:srgbClr val="24292E"/>
                </a:solidFill>
                <a:latin typeface="-apple-system"/>
              </a:rPr>
              <a:t>newtonjson</a:t>
            </a:r>
            <a:endParaRPr lang="es-E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Uso de componente de terceros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Uso de </a:t>
            </a:r>
            <a:r>
              <a:rPr lang="es-ES" dirty="0" err="1">
                <a:solidFill>
                  <a:srgbClr val="24292E"/>
                </a:solidFill>
                <a:latin typeface="-apple-system"/>
              </a:rPr>
              <a:t>plugins</a:t>
            </a:r>
            <a:r>
              <a:rPr lang="es-ES" dirty="0">
                <a:solidFill>
                  <a:srgbClr val="24292E"/>
                </a:solidFill>
                <a:latin typeface="-apple-system"/>
              </a:rPr>
              <a:t> para verificar la conexión.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4292E"/>
                </a:solidFill>
                <a:latin typeface="-apple-system"/>
              </a:rPr>
              <a:t>Crear un dialogo nativo en IOS y Android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39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Código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2D51FC5-44AC-6549-A11A-57FE9184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4400" dirty="0">
                <a:hlinkClick r:id="rId3"/>
              </a:rPr>
              <a:t>https://github.com/elbrinner/curso-introduccion-xamarin-forms-2018-XamarinMadrid</a:t>
            </a:r>
            <a:endParaRPr lang="es-ES_tradnl" sz="4400" dirty="0"/>
          </a:p>
          <a:p>
            <a:pPr marL="0" indent="0" algn="ctr">
              <a:buNone/>
            </a:pPr>
            <a:endParaRPr lang="es-ES_tradnl" sz="4400" dirty="0"/>
          </a:p>
          <a:p>
            <a:pPr marL="0" indent="0" algn="ctr">
              <a:buNone/>
            </a:pPr>
            <a:r>
              <a:rPr lang="es-ES_tradnl" sz="4400" dirty="0"/>
              <a:t> Carpeta: inicio</a:t>
            </a:r>
          </a:p>
        </p:txBody>
      </p:sp>
    </p:spTree>
    <p:extLst>
      <p:ext uri="{BB962C8B-B14F-4D97-AF65-F5344CB8AC3E}">
        <p14:creationId xmlns:p14="http://schemas.microsoft.com/office/powerpoint/2010/main" val="1784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Live </a:t>
            </a:r>
            <a:r>
              <a:rPr lang="es-ES_tradnl" dirty="0" err="1"/>
              <a:t>Xaml</a:t>
            </a:r>
            <a:endParaRPr lang="es-ES_tradn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6DA5212-9836-B54A-B22A-89071E8A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024" y="1538514"/>
            <a:ext cx="6771288" cy="4492172"/>
          </a:xfrm>
        </p:spPr>
      </p:pic>
    </p:spTree>
    <p:extLst>
      <p:ext uri="{BB962C8B-B14F-4D97-AF65-F5344CB8AC3E}">
        <p14:creationId xmlns:p14="http://schemas.microsoft.com/office/powerpoint/2010/main" val="376842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esqueleto del proyecto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7FF82AC-1131-8244-A446-310438F80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1524000" cy="3365500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6B113A2-023B-C542-8E29-8C5D086E7A2C}"/>
              </a:ext>
            </a:extLst>
          </p:cNvPr>
          <p:cNvSpPr txBox="1"/>
          <p:nvPr/>
        </p:nvSpPr>
        <p:spPr>
          <a:xfrm>
            <a:off x="2764157" y="1930400"/>
            <a:ext cx="71636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La navegación está basada en este libro: Enterprise </a:t>
            </a:r>
            <a:r>
              <a:rPr lang="es-ES_tradnl" sz="2800" dirty="0" err="1"/>
              <a:t>aplication</a:t>
            </a:r>
            <a:r>
              <a:rPr lang="es-ES_tradnl" sz="2800" dirty="0"/>
              <a:t> </a:t>
            </a:r>
            <a:r>
              <a:rPr lang="es-ES_tradnl" sz="2800" dirty="0" err="1"/>
              <a:t>patterns</a:t>
            </a:r>
            <a:r>
              <a:rPr lang="es-ES_tradnl" sz="2800" dirty="0"/>
              <a:t> </a:t>
            </a:r>
            <a:r>
              <a:rPr lang="es-ES_tradnl" sz="2800" dirty="0" err="1"/>
              <a:t>using</a:t>
            </a:r>
            <a:r>
              <a:rPr lang="es-ES_tradnl" sz="2800" dirty="0"/>
              <a:t> Xamarin </a:t>
            </a:r>
            <a:r>
              <a:rPr lang="es-ES_tradnl" sz="2800" dirty="0" err="1"/>
              <a:t>Forms</a:t>
            </a:r>
            <a:r>
              <a:rPr lang="es-ES_tradnl" sz="2800" dirty="0"/>
              <a:t>. Libro gratuito de Xamarin publicado por Microsoft.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" u="sng" dirty="0">
                <a:hlinkClick r:id="rId4"/>
              </a:rPr>
              <a:t>https://www.microsoft.com/net/download/thank-you/xamarin-ebook 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728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Nuestra app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E45339-8A05-B247-9AE4-E7AA4A834CA3}"/>
              </a:ext>
            </a:extLst>
          </p:cNvPr>
          <p:cNvSpPr txBox="1"/>
          <p:nvPr/>
        </p:nvSpPr>
        <p:spPr>
          <a:xfrm>
            <a:off x="677334" y="1561068"/>
            <a:ext cx="8891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Vamos a crear una aplicación para conocer la cotización de las </a:t>
            </a:r>
            <a:r>
              <a:rPr lang="es-ES_tradnl" sz="2800" dirty="0" err="1"/>
              <a:t>criptomonedas</a:t>
            </a:r>
            <a:r>
              <a:rPr lang="es-ES_tradnl" sz="2800" dirty="0"/>
              <a:t> que además, debe indicar si el precio ha subido o bajada según su precio de apertura.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493BD0-5C25-584E-A1CE-CAF03F68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18" y="3778989"/>
            <a:ext cx="441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3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el modelo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40DFDF-476B-3D4F-A666-13F3F8F09D1A}"/>
              </a:ext>
            </a:extLst>
          </p:cNvPr>
          <p:cNvSpPr txBox="1"/>
          <p:nvPr/>
        </p:nvSpPr>
        <p:spPr>
          <a:xfrm>
            <a:off x="677334" y="1468735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Servicio que vamos a usar:</a:t>
            </a:r>
          </a:p>
          <a:p>
            <a:endParaRPr lang="es-ES_tradnl" dirty="0"/>
          </a:p>
          <a:p>
            <a:r>
              <a:rPr lang="es-ES" dirty="0">
                <a:hlinkClick r:id="rId3"/>
              </a:rPr>
              <a:t>https://api.hitbtc.com/api/2/public/ticker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Usaremos estás 2 web para manejar el </a:t>
            </a:r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>
                <a:hlinkClick r:id="rId4"/>
              </a:rPr>
              <a:t>http://jsonviewer.stack.hu/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5"/>
              </a:rPr>
              <a:t>http://json2csharp.com/</a:t>
            </a:r>
            <a:endParaRPr lang="es-ES" dirty="0"/>
          </a:p>
          <a:p>
            <a:r>
              <a:rPr lang="es-ES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723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78D7-3716-5040-86FC-A09236FE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de componentes de </a:t>
            </a:r>
            <a:r>
              <a:rPr lang="es-ES_tradnl" dirty="0" err="1"/>
              <a:t>syncfusion</a:t>
            </a:r>
            <a:endParaRPr lang="es-ES_tradn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A2190B0-43CA-3E44-8152-7F3E877F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>
                <a:hlinkClick r:id="rId3"/>
              </a:rPr>
              <a:t>https://www.syncfusion.com/products/xamarin/busy-indicator</a:t>
            </a:r>
            <a:endParaRPr lang="es-ES_tradnl" sz="2800" dirty="0"/>
          </a:p>
          <a:p>
            <a:endParaRPr lang="es-ES_tradnl" sz="2800" dirty="0"/>
          </a:p>
          <a:p>
            <a:r>
              <a:rPr lang="es-ES_tradnl" sz="2800" dirty="0">
                <a:hlinkClick r:id="rId4"/>
              </a:rPr>
              <a:t>https://help.syncfusion.com/xamarin/sfbusyindicator/animationtype</a:t>
            </a:r>
            <a:endParaRPr lang="es-ES_tradnl" sz="28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12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78D7-3716-5040-86FC-A09236FE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de componentes de </a:t>
            </a:r>
            <a:r>
              <a:rPr lang="es-ES" dirty="0" err="1"/>
              <a:t>syncfusion</a:t>
            </a:r>
            <a:r>
              <a:rPr lang="es-ES" dirty="0"/>
              <a:t> </a:t>
            </a:r>
            <a:endParaRPr lang="es-ES_tradnl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43F81BF-B539-D34F-987B-DD695FF66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2286" y="1930400"/>
            <a:ext cx="6207919" cy="4103283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A4DAA7-9D72-1A47-B485-077135E88022}"/>
              </a:ext>
            </a:extLst>
          </p:cNvPr>
          <p:cNvSpPr txBox="1"/>
          <p:nvPr/>
        </p:nvSpPr>
        <p:spPr>
          <a:xfrm>
            <a:off x="870857" y="1524000"/>
            <a:ext cx="2149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Debemos instalar:</a:t>
            </a:r>
          </a:p>
          <a:p>
            <a:endParaRPr lang="es-ES_tradnl" dirty="0"/>
          </a:p>
          <a:p>
            <a:r>
              <a:rPr lang="es-ES_tradnl" dirty="0"/>
              <a:t>=&gt; </a:t>
            </a:r>
            <a:r>
              <a:rPr lang="es-ES_tradnl" dirty="0" err="1"/>
              <a:t>SfBusyIndicator</a:t>
            </a:r>
            <a:r>
              <a:rPr lang="es-ES_tradnl" dirty="0"/>
              <a:t> </a:t>
            </a:r>
          </a:p>
          <a:p>
            <a:r>
              <a:rPr lang="es-ES_tradnl" dirty="0"/>
              <a:t>=&gt; </a:t>
            </a:r>
            <a:r>
              <a:rPr lang="es-ES" dirty="0" err="1"/>
              <a:t>SfChart</a:t>
            </a:r>
            <a:r>
              <a:rPr lang="es-ES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2915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2999</TotalTime>
  <Words>293</Words>
  <Application>Microsoft Macintosh PowerPoint</Application>
  <PresentationFormat>Panorámica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Trebuchet MS</vt:lpstr>
      <vt:lpstr>Wingdings 3</vt:lpstr>
      <vt:lpstr>Facetado</vt:lpstr>
      <vt:lpstr>Presentación de PowerPoint</vt:lpstr>
      <vt:lpstr>Contenido de la formación</vt:lpstr>
      <vt:lpstr>Código</vt:lpstr>
      <vt:lpstr>Live Xaml</vt:lpstr>
      <vt:lpstr>El esqueleto del proyecto</vt:lpstr>
      <vt:lpstr>Nuestra app</vt:lpstr>
      <vt:lpstr>Creando el modelo</vt:lpstr>
      <vt:lpstr>Uso de componentes de syncfusion</vt:lpstr>
      <vt:lpstr>Uso de componentes de syncfusion </vt:lpstr>
      <vt:lpstr>Presentación de PowerPoint</vt:lpstr>
      <vt:lpstr>Kahoot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Formacion  Xamarin</dc:title>
  <dc:creator>Familia Amarante</dc:creator>
  <cp:lastModifiedBy>Elbrinner Da Silva Fernandes</cp:lastModifiedBy>
  <cp:revision>55</cp:revision>
  <dcterms:created xsi:type="dcterms:W3CDTF">2017-09-12T09:13:16Z</dcterms:created>
  <dcterms:modified xsi:type="dcterms:W3CDTF">2018-10-19T20:28:30Z</dcterms:modified>
</cp:coreProperties>
</file>