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30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/>
              <a:t>Juegos </a:t>
            </a:r>
            <a:r>
              <a:rPr lang="es-VE" dirty="0" err="1" smtClean="0"/>
              <a:t>opensource</a:t>
            </a:r>
            <a:endParaRPr lang="es-V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VE" dirty="0" err="1" smtClean="0"/>
              <a:t>Freeciv</a:t>
            </a:r>
            <a:endParaRPr lang="es-VE" dirty="0"/>
          </a:p>
          <a:p>
            <a:r>
              <a:rPr lang="es-VE" dirty="0" smtClean="0"/>
              <a:t>2048</a:t>
            </a:r>
          </a:p>
          <a:p>
            <a:r>
              <a:rPr lang="es-VE" dirty="0" err="1" smtClean="0"/>
              <a:t>NetHack</a:t>
            </a:r>
            <a:endParaRPr lang="es-VE" dirty="0" smtClean="0"/>
          </a:p>
          <a:p>
            <a:r>
              <a:rPr lang="es-VE" smtClean="0"/>
              <a:t>0 A.D.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2549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Juegos opensource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Juegos opensource</dc:title>
  <dc:creator>Meyer Montagner</dc:creator>
  <cp:lastModifiedBy>Meyer Montagner</cp:lastModifiedBy>
  <cp:revision>1</cp:revision>
  <dcterms:created xsi:type="dcterms:W3CDTF">2018-12-10T14:50:12Z</dcterms:created>
  <dcterms:modified xsi:type="dcterms:W3CDTF">2018-12-10T15:16:35Z</dcterms:modified>
</cp:coreProperties>
</file>