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matic SC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YmU5Pz0ZWsmKLLH0AnvOum9DX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maticSC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AmaticS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2" type="body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asic Layout">
  <p:cSld name="8_Basic Layout"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3"/>
          <p:cNvSpPr/>
          <p:nvPr>
            <p:ph idx="3" type="pic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3"/>
          <p:cNvSpPr/>
          <p:nvPr>
            <p:ph idx="4" type="pic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3"/>
          <p:cNvSpPr/>
          <p:nvPr>
            <p:ph idx="5" type="pic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3"/>
          <p:cNvSpPr/>
          <p:nvPr>
            <p:ph idx="6" type="pic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3"/>
          <p:cNvSpPr/>
          <p:nvPr>
            <p:ph idx="7" type="pic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3"/>
          <p:cNvSpPr/>
          <p:nvPr>
            <p:ph idx="8" type="pic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3"/>
          <p:cNvSpPr/>
          <p:nvPr>
            <p:ph idx="9" type="pic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3"/>
          <p:cNvSpPr/>
          <p:nvPr>
            <p:ph idx="13" type="pic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323528" y="153958"/>
            <a:ext cx="64087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0" y="291952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8"/>
          <p:cNvSpPr txBox="1"/>
          <p:nvPr>
            <p:ph idx="2" type="body"/>
          </p:nvPr>
        </p:nvSpPr>
        <p:spPr>
          <a:xfrm>
            <a:off x="0" y="3501681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8"/>
          <p:cNvSpPr/>
          <p:nvPr>
            <p:ph idx="3" type="pic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/>
          <p:nvPr>
            <p:ph idx="2" type="pic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29"/>
          <p:cNvSpPr/>
          <p:nvPr>
            <p:ph idx="3" type="pic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0"/>
          <p:cNvSpPr/>
          <p:nvPr>
            <p:ph idx="2" type="pic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30"/>
          <p:cNvSpPr/>
          <p:nvPr>
            <p:ph idx="3" type="pic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30"/>
          <p:cNvSpPr/>
          <p:nvPr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1"/>
          <p:cNvSpPr/>
          <p:nvPr>
            <p:ph idx="3" type="pic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31"/>
          <p:cNvSpPr/>
          <p:nvPr>
            <p:ph idx="4" type="pic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31"/>
          <p:cNvSpPr/>
          <p:nvPr>
            <p:ph idx="5" type="pic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2"/>
          <p:cNvSpPr/>
          <p:nvPr>
            <p:ph idx="3" type="pic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32"/>
          <p:cNvSpPr/>
          <p:nvPr>
            <p:ph idx="4" type="pic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" name="Google Shape;88;p32"/>
          <p:cNvSpPr/>
          <p:nvPr>
            <p:ph idx="5" type="pic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32"/>
          <p:cNvSpPr/>
          <p:nvPr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3"/>
          <p:cNvSpPr/>
          <p:nvPr/>
        </p:nvSpPr>
        <p:spPr>
          <a:xfrm>
            <a:off x="-9526" y="1183060"/>
            <a:ext cx="9153525" cy="3960440"/>
          </a:xfrm>
          <a:custGeom>
            <a:rect b="b" l="l" r="r" t="t"/>
            <a:pathLst>
              <a:path extrusionOk="0" h="3960440" w="9153525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94" name="Google Shape;9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7798" y="777418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3"/>
          <p:cNvSpPr/>
          <p:nvPr>
            <p:ph idx="3" type="pic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0" y="358748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2" type="body"/>
          </p:nvPr>
        </p:nvSpPr>
        <p:spPr>
          <a:xfrm>
            <a:off x="-148" y="423555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97" name="Google Shape;9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03312" y="2730636"/>
            <a:ext cx="2040674" cy="2034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98" name="Google Shape;9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5342" y="2730636"/>
            <a:ext cx="2040674" cy="20347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4"/>
          <p:cNvSpPr/>
          <p:nvPr>
            <p:ph idx="2" type="pic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34"/>
          <p:cNvSpPr/>
          <p:nvPr>
            <p:ph idx="3" type="pic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34"/>
          <p:cNvSpPr/>
          <p:nvPr>
            <p:ph idx="4" type="pic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6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6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rgbClr val="44434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59"/>
            <a:ext cx="3856106" cy="513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>
            <p:ph idx="2" type="pic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20"/>
          <p:cNvSpPr/>
          <p:nvPr>
            <p:ph idx="3" type="pic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0"/>
          <p:cNvSpPr/>
          <p:nvPr>
            <p:ph idx="4" type="pic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20"/>
          <p:cNvSpPr/>
          <p:nvPr>
            <p:ph idx="5" type="pic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20"/>
          <p:cNvSpPr/>
          <p:nvPr>
            <p:ph idx="6" type="pic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bg>
      <p:bgPr>
        <a:solidFill>
          <a:srgbClr val="44434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>
            <p:ph idx="2" type="pic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21"/>
          <p:cNvSpPr/>
          <p:nvPr>
            <p:ph idx="3" type="pic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/>
          <p:nvPr>
            <p:ph idx="2" type="pic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22"/>
          <p:cNvSpPr/>
          <p:nvPr>
            <p:ph idx="3" type="pic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22"/>
          <p:cNvSpPr/>
          <p:nvPr>
            <p:ph idx="4" type="pic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22"/>
          <p:cNvSpPr/>
          <p:nvPr>
            <p:ph idx="5" type="pic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0.jpg"/><Relationship Id="rId5" Type="http://schemas.openxmlformats.org/officeDocument/2006/relationships/image" Target="../media/image10.jpg"/><Relationship Id="rId6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jpg"/><Relationship Id="rId10" Type="http://schemas.openxmlformats.org/officeDocument/2006/relationships/image" Target="../media/image24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9.jpg"/><Relationship Id="rId9" Type="http://schemas.openxmlformats.org/officeDocument/2006/relationships/image" Target="../media/image21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idx="1" type="body"/>
          </p:nvPr>
        </p:nvSpPr>
        <p:spPr>
          <a:xfrm>
            <a:off x="5020250" y="1131590"/>
            <a:ext cx="3888432" cy="1152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BIG PROJEK2</a:t>
            </a:r>
            <a:endParaRPr/>
          </a:p>
        </p:txBody>
      </p:sp>
      <p:sp>
        <p:nvSpPr>
          <p:cNvPr id="114" name="Google Shape;114;p1"/>
          <p:cNvSpPr txBox="1"/>
          <p:nvPr>
            <p:ph idx="2" type="body"/>
          </p:nvPr>
        </p:nvSpPr>
        <p:spPr>
          <a:xfrm>
            <a:off x="5255418" y="2175706"/>
            <a:ext cx="388843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Nama Anggota Kelompok: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-Meyfandi Ardaniawan (19090106)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-Kintan Fairuzia (19090035)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0" y="33950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JUDUL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/>
          <p:nvPr>
            <p:ph idx="2" type="body"/>
          </p:nvPr>
        </p:nvSpPr>
        <p:spPr>
          <a:xfrm>
            <a:off x="467544" y="1923678"/>
            <a:ext cx="806489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Face Recognition untuk absensi Karyawan PHB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EE599"/>
              </a:buClr>
              <a:buSzPts val="2400"/>
              <a:buNone/>
            </a:pPr>
            <a:r>
              <a:rPr lang="en-US" sz="2400">
                <a:solidFill>
                  <a:srgbClr val="FE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yaitu teknologi pengenalan wajah yang bisa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EE599"/>
              </a:buClr>
              <a:buSzPts val="2400"/>
              <a:buNone/>
            </a:pPr>
            <a:r>
              <a:rPr lang="en-US" sz="2400">
                <a:solidFill>
                  <a:srgbClr val="FE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mengidentifikasi seseorang dari gambar digital atau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EE599"/>
              </a:buClr>
              <a:buSzPts val="2400"/>
              <a:buNone/>
            </a:pPr>
            <a:r>
              <a:rPr lang="en-US" sz="2400">
                <a:solidFill>
                  <a:srgbClr val="FE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secara real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0" y="431901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Ide projek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 txBox="1"/>
          <p:nvPr>
            <p:ph idx="2" type="body"/>
          </p:nvPr>
        </p:nvSpPr>
        <p:spPr>
          <a:xfrm>
            <a:off x="3752356" y="2050226"/>
            <a:ext cx="449205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saat ini banyak sekali kecurangan yang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terjadi pada absensi. Sehingga kita merancang sistem absensi untuk karyawan PHB yang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tidak dapat memanipulasi.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28" name="Google Shape;128;p3"/>
            <p:cNvSpPr/>
            <p:nvPr/>
          </p:nvSpPr>
          <p:spPr>
            <a:xfrm>
              <a:off x="-36512" y="123478"/>
              <a:ext cx="1380891" cy="363692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rgbClr val="7F6000"/>
                </a:gs>
                <a:gs pos="100000">
                  <a:srgbClr val="7F6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342" y="390324"/>
              <a:ext cx="1380891" cy="363692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rgbClr val="997300"/>
                </a:gs>
                <a:gs pos="100000">
                  <a:srgbClr val="9973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-40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41195" y="657169"/>
              <a:ext cx="1380891" cy="363692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rgbClr val="B28600"/>
                </a:gs>
                <a:gs pos="100000">
                  <a:srgbClr val="B286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980048" y="924014"/>
              <a:ext cx="1380891" cy="363692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rgbClr val="CC9900"/>
                </a:gs>
                <a:gs pos="100000">
                  <a:srgbClr val="CC99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318901" y="1197470"/>
              <a:ext cx="1380891" cy="363692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1979712" y="339502"/>
            <a:ext cx="698477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Konsep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Face Recognition</a:t>
            </a:r>
            <a:endParaRPr b="1" i="0" sz="1600" u="none" cap="none" strike="noStrik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3910002" y="1561605"/>
            <a:ext cx="422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Karyawan  melakukan Absensi dengan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capture gambar</a:t>
            </a:r>
            <a:r>
              <a:rPr lang="en-US" sz="1800">
                <a:solidFill>
                  <a:schemeClr val="lt1"/>
                </a:solidFill>
              </a:rPr>
              <a:t> jika absen berhasil maka akan muncul histosi absensi.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4032448" y="339502"/>
            <a:ext cx="51115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MANFAAT</a:t>
            </a:r>
            <a:endParaRPr b="1" sz="3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47" name="Google Shape;147;p5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fmla="val 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fmla="val 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</p:grpSpPr>
          <p:sp>
            <p:nvSpPr>
              <p:cNvPr id="152" name="Google Shape;152;p5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fmla="val 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" name="Google Shape;154;p5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55" name="Google Shape;155;p5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fmla="val 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fmla="val 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rot="-5400000">
                <a:off x="4392000" y="1923934"/>
                <a:ext cx="576000" cy="216000"/>
              </a:xfrm>
              <a:prstGeom prst="triangle">
                <a:avLst>
                  <a:gd fmla="val 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Google Shape;162;p5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4672061" y="1366811"/>
            <a:ext cx="3384376" cy="612396"/>
            <a:chOff x="4667944" y="1285957"/>
            <a:chExt cx="3546776" cy="632204"/>
          </a:xfrm>
        </p:grpSpPr>
        <p:sp>
          <p:nvSpPr>
            <p:cNvPr id="165" name="Google Shape;165;p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4667944" y="1285957"/>
              <a:ext cx="3546776" cy="603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F6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Agar pada saat absensi hanya bisa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F6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digunakan 1 user</a:t>
              </a: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4259341" y="2279002"/>
            <a:ext cx="3600376" cy="612396"/>
            <a:chOff x="4441579" y="1285957"/>
            <a:chExt cx="3773141" cy="632204"/>
          </a:xfrm>
        </p:grpSpPr>
        <p:sp>
          <p:nvSpPr>
            <p:cNvPr id="168" name="Google Shape;168;p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4441579" y="1285957"/>
              <a:ext cx="3773141" cy="603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F6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Untuk mencegah kecurangan pada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F6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absensi</a:t>
              </a:r>
              <a:endParaRPr b="1" sz="1600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/>
        </p:nvSpPr>
        <p:spPr>
          <a:xfrm>
            <a:off x="2339752" y="771550"/>
            <a:ext cx="4464496" cy="117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BF9000"/>
                </a:solidFill>
                <a:latin typeface="Amatic SC"/>
                <a:ea typeface="Amatic SC"/>
                <a:cs typeface="Amatic SC"/>
                <a:sym typeface="Amatic SC"/>
              </a:rPr>
              <a:t>Image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Classification adalah pengkategorian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suatu gambar ke dalam suatu kategori tertentu.</a:t>
            </a:r>
            <a:endParaRPr/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2355726"/>
            <a:ext cx="3383268" cy="233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/>
        </p:nvSpPr>
        <p:spPr>
          <a:xfrm>
            <a:off x="3171722" y="629550"/>
            <a:ext cx="31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BF9000"/>
                </a:solidFill>
              </a:rPr>
              <a:t>Hasil Android</a:t>
            </a:r>
            <a:endParaRPr b="1" sz="28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75" y="1788685"/>
            <a:ext cx="1538771" cy="25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28" y="1788685"/>
            <a:ext cx="1538771" cy="25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4862" y="1706875"/>
            <a:ext cx="1635703" cy="276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125" y="1706875"/>
            <a:ext cx="1635703" cy="27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0" y="15395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DESAIN INTERFACE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303200" y="2607352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Awal</a:t>
            </a: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1884331" y="2607352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3503922" y="2593748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5039332" y="2607352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Absen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2602793" y="4473218"/>
            <a:ext cx="158113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Berhasil absen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4183924" y="4473218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Gagal Absen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5906024" y="4473218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Presensi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7346185" y="4473218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232" y="1127338"/>
            <a:ext cx="868095" cy="148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788" y="1127338"/>
            <a:ext cx="831859" cy="14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9912" y="1129892"/>
            <a:ext cx="831859" cy="14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4088" y="1127338"/>
            <a:ext cx="831859" cy="14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36485" y="1127338"/>
            <a:ext cx="831859" cy="14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60533" y="2996648"/>
            <a:ext cx="831859" cy="14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10175" y="3003724"/>
            <a:ext cx="831859" cy="14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50335" y="2996648"/>
            <a:ext cx="831859" cy="14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6532334" y="2623128"/>
            <a:ext cx="1440160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/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59210" y="3003724"/>
            <a:ext cx="831859" cy="1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