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FF55-F0CC-4C32-9821-528CA2FE81BD}" type="datetimeFigureOut">
              <a:rPr lang="en-ZA" smtClean="0"/>
              <a:t>2024/08/30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EF6B6-0DF0-47DF-AA3C-912AC58C95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38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9DC6-03A2-CEF5-885F-20D163B2B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Full Stack Java Developer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9988-F9C3-7CC2-77B5-082875EA5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Mmeli</a:t>
            </a:r>
            <a:r>
              <a:rPr lang="en-GB" dirty="0"/>
              <a:t> Meyiwa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65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B572-8190-5B71-757D-B5BA9C14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418C-73DD-623F-75B9-8A1A7087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morning. My name is </a:t>
            </a:r>
            <a:r>
              <a:rPr lang="en-GB" dirty="0" err="1"/>
              <a:t>Mmeli</a:t>
            </a:r>
            <a:r>
              <a:rPr lang="en-GB" dirty="0"/>
              <a:t> Meyiwa, and I’m here today to talk about my journey as a full stack java developer at </a:t>
            </a:r>
            <a:r>
              <a:rPr lang="en-GB" dirty="0" err="1"/>
              <a:t>Deviare</a:t>
            </a:r>
            <a:r>
              <a:rPr lang="en-GB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437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D8B7-57DA-0338-E48B-A9888DC9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Company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EF99-A956-52F5-A61B-87F118FE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Build3 is a startup studio that builds impact orientated startups that better the mind, body and the earth.</a:t>
            </a:r>
          </a:p>
          <a:p>
            <a:r>
              <a:rPr lang="en-GB" dirty="0"/>
              <a:t>Build3 works with founders as they institutional co-founder until their venture is a self sufficient organisation and ready to scale.</a:t>
            </a:r>
          </a:p>
          <a:p>
            <a:r>
              <a:rPr lang="en-GB" dirty="0"/>
              <a:t>They are always co-building with the founder, creatively, conscientiously, through the power of communities.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50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3DA3-394E-2113-BE12-5DA6E1EF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FF09-0305-6C9F-49D5-449512B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Build3 believes in the three strong pillars of creativity, sustainability and through the power of community.</a:t>
            </a:r>
          </a:p>
          <a:p>
            <a:r>
              <a:rPr lang="en-GB" dirty="0"/>
              <a:t>Create a chatbot and to improve the functioning.</a:t>
            </a:r>
          </a:p>
          <a:p>
            <a:r>
              <a:rPr lang="en-GB" dirty="0"/>
              <a:t>Create </a:t>
            </a:r>
            <a:r>
              <a:rPr lang="en-GB" dirty="0" err="1"/>
              <a:t>GraphQL</a:t>
            </a:r>
            <a:r>
              <a:rPr lang="en-GB" dirty="0"/>
              <a:t> API.</a:t>
            </a:r>
          </a:p>
          <a:p>
            <a:r>
              <a:rPr lang="en-GB" dirty="0"/>
              <a:t>Use </a:t>
            </a:r>
            <a:r>
              <a:rPr lang="en-GB" dirty="0" err="1"/>
              <a:t>fullstack</a:t>
            </a:r>
            <a:r>
              <a:rPr lang="en-GB" dirty="0"/>
              <a:t> development skills to archive these goals.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385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AD70-7891-F7C5-358A-01AEE1F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75B2-92BC-66F5-653C-A490048E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chatbot you must use Node.js framework and </a:t>
            </a:r>
            <a:r>
              <a:rPr lang="en-GB" dirty="0" err="1"/>
              <a:t>Dailogflow</a:t>
            </a:r>
            <a:r>
              <a:rPr lang="en-GB" dirty="0"/>
              <a:t> to build a Chatbot and to store documents.</a:t>
            </a:r>
          </a:p>
          <a:p>
            <a:r>
              <a:rPr lang="en-GB" dirty="0"/>
              <a:t>Use the following steps to create a </a:t>
            </a:r>
            <a:r>
              <a:rPr lang="en-GB" dirty="0" err="1"/>
              <a:t>GraphQL</a:t>
            </a:r>
            <a:r>
              <a:rPr lang="en-GB" dirty="0"/>
              <a:t> API, create new project and install </a:t>
            </a:r>
            <a:r>
              <a:rPr lang="en-GB" dirty="0" err="1"/>
              <a:t>graphQL</a:t>
            </a:r>
            <a:r>
              <a:rPr lang="en-GB" dirty="0"/>
              <a:t> dependencies using the terminal. Use NodeJS</a:t>
            </a:r>
          </a:p>
          <a:p>
            <a:r>
              <a:rPr lang="en-GB" dirty="0"/>
              <a:t>Use </a:t>
            </a:r>
            <a:r>
              <a:rPr lang="en-GB" dirty="0" err="1"/>
              <a:t>fullstack</a:t>
            </a:r>
            <a:r>
              <a:rPr lang="en-GB" dirty="0"/>
              <a:t> development skills to archive these goals.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52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ADB6-B16C-1FF4-DF8F-32E5E675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26A1-B39D-1DAB-065C-EF86CADF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about the company.</a:t>
            </a:r>
          </a:p>
          <a:p>
            <a:r>
              <a:rPr lang="en-GB" dirty="0"/>
              <a:t>Watch tutorial videos on </a:t>
            </a:r>
            <a:r>
              <a:rPr lang="en-GB" dirty="0" err="1"/>
              <a:t>youtube</a:t>
            </a:r>
            <a:r>
              <a:rPr lang="en-GB" dirty="0"/>
              <a:t>.</a:t>
            </a:r>
          </a:p>
          <a:p>
            <a:r>
              <a:rPr lang="en-GB" dirty="0"/>
              <a:t>Start the projects on time to have more time to finish in due time.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193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798-C0E6-9762-6BAA-4BD10BA4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4808-7A76-F3B2-2DA3-0745BCA9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journey as a full stack java developer has been a process for gaining theoretical knowledge and practical skills in the workplace. Its been a productive journey. Thank you.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26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A9FF-1931-38C7-E692-C38E9449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79C-556B-24CE-2BC3-621B6733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2695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253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Corbel</vt:lpstr>
      <vt:lpstr>Parallax</vt:lpstr>
      <vt:lpstr>Full Stack Java Developer</vt:lpstr>
      <vt:lpstr>Introduction</vt:lpstr>
      <vt:lpstr>The Company</vt:lpstr>
      <vt:lpstr>Problem Statement</vt:lpstr>
      <vt:lpstr>Solution</vt:lpstr>
      <vt:lpstr>Plans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Meyiwa (22126130)</dc:creator>
  <cp:lastModifiedBy>A Meyiwa (22126130)</cp:lastModifiedBy>
  <cp:revision>1</cp:revision>
  <dcterms:created xsi:type="dcterms:W3CDTF">2024-08-30T11:23:31Z</dcterms:created>
  <dcterms:modified xsi:type="dcterms:W3CDTF">2024-08-30T12:29:53Z</dcterms:modified>
</cp:coreProperties>
</file>