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87C02-7723-3D4A-815A-5F893C399F8B}" v="5" dt="2025-09-25T03:20:32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1"/>
    <p:restoredTop sz="94726"/>
  </p:normalViewPr>
  <p:slideViewPr>
    <p:cSldViewPr snapToGrid="0">
      <p:cViewPr varScale="1">
        <p:scale>
          <a:sx n="78" d="100"/>
          <a:sy n="78" d="100"/>
        </p:scale>
        <p:origin x="1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ylin Borjas" userId="4ed6570b-365c-4275-9c0d-bf31586e0895" providerId="ADAL" clId="{3E0B4B58-3C41-5323-B48E-F9F50014E00C}"/>
    <pc:docChg chg="custSel addSld delSld modSld sldOrd">
      <pc:chgData name="Meylin Borjas" userId="4ed6570b-365c-4275-9c0d-bf31586e0895" providerId="ADAL" clId="{3E0B4B58-3C41-5323-B48E-F9F50014E00C}" dt="2025-09-25T03:20:37.149" v="36" actId="1076"/>
      <pc:docMkLst>
        <pc:docMk/>
      </pc:docMkLst>
      <pc:sldChg chg="ord">
        <pc:chgData name="Meylin Borjas" userId="4ed6570b-365c-4275-9c0d-bf31586e0895" providerId="ADAL" clId="{3E0B4B58-3C41-5323-B48E-F9F50014E00C}" dt="2025-09-25T03:17:46.234" v="3" actId="20578"/>
        <pc:sldMkLst>
          <pc:docMk/>
          <pc:sldMk cId="3563487587" sldId="258"/>
        </pc:sldMkLst>
      </pc:sldChg>
      <pc:sldChg chg="addSp delSp modSp new mod ord">
        <pc:chgData name="Meylin Borjas" userId="4ed6570b-365c-4275-9c0d-bf31586e0895" providerId="ADAL" clId="{3E0B4B58-3C41-5323-B48E-F9F50014E00C}" dt="2025-09-25T03:20:37.149" v="36" actId="1076"/>
        <pc:sldMkLst>
          <pc:docMk/>
          <pc:sldMk cId="1198702883" sldId="260"/>
        </pc:sldMkLst>
        <pc:picChg chg="add del mod">
          <ac:chgData name="Meylin Borjas" userId="4ed6570b-365c-4275-9c0d-bf31586e0895" providerId="ADAL" clId="{3E0B4B58-3C41-5323-B48E-F9F50014E00C}" dt="2025-09-25T03:18:34.936" v="7" actId="478"/>
          <ac:picMkLst>
            <pc:docMk/>
            <pc:sldMk cId="1198702883" sldId="260"/>
            <ac:picMk id="3" creationId="{A1C30FBD-AED6-CFE4-AD1D-6E17F191C09C}"/>
          </ac:picMkLst>
        </pc:picChg>
        <pc:picChg chg="add del mod">
          <ac:chgData name="Meylin Borjas" userId="4ed6570b-365c-4275-9c0d-bf31586e0895" providerId="ADAL" clId="{3E0B4B58-3C41-5323-B48E-F9F50014E00C}" dt="2025-09-25T03:19:03.832" v="17" actId="478"/>
          <ac:picMkLst>
            <pc:docMk/>
            <pc:sldMk cId="1198702883" sldId="260"/>
            <ac:picMk id="5" creationId="{A83F1A28-C866-42F8-1E08-2F9088A7C21E}"/>
          </ac:picMkLst>
        </pc:picChg>
        <pc:picChg chg="add del mod">
          <ac:chgData name="Meylin Borjas" userId="4ed6570b-365c-4275-9c0d-bf31586e0895" providerId="ADAL" clId="{3E0B4B58-3C41-5323-B48E-F9F50014E00C}" dt="2025-09-25T03:19:03.832" v="17" actId="478"/>
          <ac:picMkLst>
            <pc:docMk/>
            <pc:sldMk cId="1198702883" sldId="260"/>
            <ac:picMk id="7" creationId="{1C6EAF7A-3D0A-7238-56D3-E1FB1E3D8DED}"/>
          </ac:picMkLst>
        </pc:picChg>
        <pc:picChg chg="add mod">
          <ac:chgData name="Meylin Borjas" userId="4ed6570b-365c-4275-9c0d-bf31586e0895" providerId="ADAL" clId="{3E0B4B58-3C41-5323-B48E-F9F50014E00C}" dt="2025-09-25T03:19:41.882" v="31" actId="1076"/>
          <ac:picMkLst>
            <pc:docMk/>
            <pc:sldMk cId="1198702883" sldId="260"/>
            <ac:picMk id="9" creationId="{15A85C3A-ABB3-EB0A-A04B-72F314644436}"/>
          </ac:picMkLst>
        </pc:picChg>
        <pc:picChg chg="add mod">
          <ac:chgData name="Meylin Borjas" userId="4ed6570b-365c-4275-9c0d-bf31586e0895" providerId="ADAL" clId="{3E0B4B58-3C41-5323-B48E-F9F50014E00C}" dt="2025-09-25T03:19:40.399" v="30" actId="1076"/>
          <ac:picMkLst>
            <pc:docMk/>
            <pc:sldMk cId="1198702883" sldId="260"/>
            <ac:picMk id="11" creationId="{9044A0C5-76E5-119D-7313-9B2BC3E1F182}"/>
          </ac:picMkLst>
        </pc:picChg>
        <pc:picChg chg="add mod">
          <ac:chgData name="Meylin Borjas" userId="4ed6570b-365c-4275-9c0d-bf31586e0895" providerId="ADAL" clId="{3E0B4B58-3C41-5323-B48E-F9F50014E00C}" dt="2025-09-25T03:20:37.149" v="36" actId="1076"/>
          <ac:picMkLst>
            <pc:docMk/>
            <pc:sldMk cId="1198702883" sldId="260"/>
            <ac:picMk id="13" creationId="{8A4D4F79-AF19-370F-3448-7F6694639A50}"/>
          </ac:picMkLst>
        </pc:picChg>
      </pc:sldChg>
      <pc:sldChg chg="new del">
        <pc:chgData name="Meylin Borjas" userId="4ed6570b-365c-4275-9c0d-bf31586e0895" providerId="ADAL" clId="{3E0B4B58-3C41-5323-B48E-F9F50014E00C}" dt="2025-09-25T03:19:14.388" v="19" actId="2696"/>
        <pc:sldMkLst>
          <pc:docMk/>
          <pc:sldMk cId="2681771827" sldId="26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34103-DF7C-4A32-9B54-28208BD8948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9DF65C-85D3-4932-920B-4B45C84F41B2}">
      <dgm:prSet/>
      <dgm:spPr/>
      <dgm:t>
        <a:bodyPr/>
        <a:lstStyle/>
        <a:p>
          <a:r>
            <a:rPr lang="en-US"/>
            <a:t>Register, log in, and update</a:t>
          </a:r>
        </a:p>
      </dgm:t>
    </dgm:pt>
    <dgm:pt modelId="{8CD0540E-EB5F-46F3-BF6D-4C8C6011C698}" type="parTrans" cxnId="{89D3CD54-2FDE-429A-B4DD-169FAE7797BA}">
      <dgm:prSet/>
      <dgm:spPr/>
      <dgm:t>
        <a:bodyPr/>
        <a:lstStyle/>
        <a:p>
          <a:endParaRPr lang="en-US"/>
        </a:p>
      </dgm:t>
    </dgm:pt>
    <dgm:pt modelId="{05A88624-C675-4F01-859E-7626928298A4}" type="sibTrans" cxnId="{89D3CD54-2FDE-429A-B4DD-169FAE7797BA}">
      <dgm:prSet/>
      <dgm:spPr/>
      <dgm:t>
        <a:bodyPr/>
        <a:lstStyle/>
        <a:p>
          <a:endParaRPr lang="en-US"/>
        </a:p>
      </dgm:t>
    </dgm:pt>
    <dgm:pt modelId="{B56CE552-CAFA-44D8-8633-91B08AAA8D44}">
      <dgm:prSet/>
      <dgm:spPr/>
      <dgm:t>
        <a:bodyPr/>
        <a:lstStyle/>
        <a:p>
          <a:r>
            <a:rPr lang="en-US"/>
            <a:t>Register, log in, and update personal profile</a:t>
          </a:r>
        </a:p>
      </dgm:t>
    </dgm:pt>
    <dgm:pt modelId="{F75E736A-387F-4016-97B8-24663DD9AF6F}" type="parTrans" cxnId="{22721BFA-78E7-4C7B-A492-18CBA6F43C26}">
      <dgm:prSet/>
      <dgm:spPr/>
      <dgm:t>
        <a:bodyPr/>
        <a:lstStyle/>
        <a:p>
          <a:endParaRPr lang="en-US"/>
        </a:p>
      </dgm:t>
    </dgm:pt>
    <dgm:pt modelId="{EEC394D0-0079-412E-8BA5-875A5AC287A0}" type="sibTrans" cxnId="{22721BFA-78E7-4C7B-A492-18CBA6F43C26}">
      <dgm:prSet/>
      <dgm:spPr/>
      <dgm:t>
        <a:bodyPr/>
        <a:lstStyle/>
        <a:p>
          <a:endParaRPr lang="en-US"/>
        </a:p>
      </dgm:t>
    </dgm:pt>
    <dgm:pt modelId="{FA1DFED1-5E65-41D3-841A-962578B80B82}">
      <dgm:prSet/>
      <dgm:spPr/>
      <dgm:t>
        <a:bodyPr/>
        <a:lstStyle/>
        <a:p>
          <a:r>
            <a:rPr lang="en-US"/>
            <a:t>Manage</a:t>
          </a:r>
        </a:p>
      </dgm:t>
    </dgm:pt>
    <dgm:pt modelId="{D42AEF02-584E-427D-BF98-106F0D762BBF}" type="parTrans" cxnId="{654C306A-0EE3-4689-9ABD-988989C9F2B0}">
      <dgm:prSet/>
      <dgm:spPr/>
      <dgm:t>
        <a:bodyPr/>
        <a:lstStyle/>
        <a:p>
          <a:endParaRPr lang="en-US"/>
        </a:p>
      </dgm:t>
    </dgm:pt>
    <dgm:pt modelId="{F040D1EB-32F4-4D82-AEDC-71957BFED0DC}" type="sibTrans" cxnId="{654C306A-0EE3-4689-9ABD-988989C9F2B0}">
      <dgm:prSet/>
      <dgm:spPr/>
      <dgm:t>
        <a:bodyPr/>
        <a:lstStyle/>
        <a:p>
          <a:endParaRPr lang="en-US"/>
        </a:p>
      </dgm:t>
    </dgm:pt>
    <dgm:pt modelId="{FD77CA12-0FD2-40E4-A549-4EE8AB52F53E}">
      <dgm:prSet/>
      <dgm:spPr/>
      <dgm:t>
        <a:bodyPr/>
        <a:lstStyle/>
        <a:p>
          <a:r>
            <a:rPr lang="en-US"/>
            <a:t>Manage subscription and preferences</a:t>
          </a:r>
        </a:p>
      </dgm:t>
    </dgm:pt>
    <dgm:pt modelId="{1CBB60A7-1E85-493E-823B-924E43EC2CC9}" type="parTrans" cxnId="{E54892A3-8271-476F-A402-485BE8CE42CC}">
      <dgm:prSet/>
      <dgm:spPr/>
      <dgm:t>
        <a:bodyPr/>
        <a:lstStyle/>
        <a:p>
          <a:endParaRPr lang="en-US"/>
        </a:p>
      </dgm:t>
    </dgm:pt>
    <dgm:pt modelId="{DDAACE4C-7711-4761-8C79-28B1E20E7DE0}" type="sibTrans" cxnId="{E54892A3-8271-476F-A402-485BE8CE42CC}">
      <dgm:prSet/>
      <dgm:spPr/>
      <dgm:t>
        <a:bodyPr/>
        <a:lstStyle/>
        <a:p>
          <a:endParaRPr lang="en-US"/>
        </a:p>
      </dgm:t>
    </dgm:pt>
    <dgm:pt modelId="{52D70DCD-027B-44A0-AFEA-122E44419BEF}">
      <dgm:prSet/>
      <dgm:spPr/>
      <dgm:t>
        <a:bodyPr/>
        <a:lstStyle/>
        <a:p>
          <a:r>
            <a:rPr lang="en-US"/>
            <a:t>Access</a:t>
          </a:r>
        </a:p>
      </dgm:t>
    </dgm:pt>
    <dgm:pt modelId="{00CAD4E0-5F5B-4124-BC6E-0CD8D690AC92}" type="parTrans" cxnId="{1E6F86FF-A7D7-4B9C-8373-74881225180E}">
      <dgm:prSet/>
      <dgm:spPr/>
      <dgm:t>
        <a:bodyPr/>
        <a:lstStyle/>
        <a:p>
          <a:endParaRPr lang="en-US"/>
        </a:p>
      </dgm:t>
    </dgm:pt>
    <dgm:pt modelId="{178F344F-CEDB-4B8D-B76C-C8CD99F0313C}" type="sibTrans" cxnId="{1E6F86FF-A7D7-4B9C-8373-74881225180E}">
      <dgm:prSet/>
      <dgm:spPr/>
      <dgm:t>
        <a:bodyPr/>
        <a:lstStyle/>
        <a:p>
          <a:endParaRPr lang="en-US"/>
        </a:p>
      </dgm:t>
    </dgm:pt>
    <dgm:pt modelId="{D8032928-498A-40EA-94BF-DE77F2FA9277}">
      <dgm:prSet/>
      <dgm:spPr/>
      <dgm:t>
        <a:bodyPr/>
        <a:lstStyle/>
        <a:p>
          <a:r>
            <a:rPr lang="en-US"/>
            <a:t>Access personalized workout plans</a:t>
          </a:r>
        </a:p>
      </dgm:t>
    </dgm:pt>
    <dgm:pt modelId="{8BCE49E8-2A7F-4DF2-BA49-121DD9DAA166}" type="parTrans" cxnId="{39EFB7E4-409C-44DB-A40B-9299E260D0AD}">
      <dgm:prSet/>
      <dgm:spPr/>
      <dgm:t>
        <a:bodyPr/>
        <a:lstStyle/>
        <a:p>
          <a:endParaRPr lang="en-US"/>
        </a:p>
      </dgm:t>
    </dgm:pt>
    <dgm:pt modelId="{C8254653-63DF-4F3F-9E3E-9B526E07E5DF}" type="sibTrans" cxnId="{39EFB7E4-409C-44DB-A40B-9299E260D0AD}">
      <dgm:prSet/>
      <dgm:spPr/>
      <dgm:t>
        <a:bodyPr/>
        <a:lstStyle/>
        <a:p>
          <a:endParaRPr lang="en-US"/>
        </a:p>
      </dgm:t>
    </dgm:pt>
    <dgm:pt modelId="{96CF65BA-1C54-4B7E-B3AF-D525837ED96C}">
      <dgm:prSet/>
      <dgm:spPr/>
      <dgm:t>
        <a:bodyPr/>
        <a:lstStyle/>
        <a:p>
          <a:r>
            <a:rPr lang="en-US"/>
            <a:t>Track</a:t>
          </a:r>
        </a:p>
      </dgm:t>
    </dgm:pt>
    <dgm:pt modelId="{81978CB1-7F3B-4976-8288-D1C712B09A37}" type="parTrans" cxnId="{E31BAE02-4476-489C-B0EE-D04137145857}">
      <dgm:prSet/>
      <dgm:spPr/>
      <dgm:t>
        <a:bodyPr/>
        <a:lstStyle/>
        <a:p>
          <a:endParaRPr lang="en-US"/>
        </a:p>
      </dgm:t>
    </dgm:pt>
    <dgm:pt modelId="{29376D66-C208-478B-A408-1BC82A366FA4}" type="sibTrans" cxnId="{E31BAE02-4476-489C-B0EE-D04137145857}">
      <dgm:prSet/>
      <dgm:spPr/>
      <dgm:t>
        <a:bodyPr/>
        <a:lstStyle/>
        <a:p>
          <a:endParaRPr lang="en-US"/>
        </a:p>
      </dgm:t>
    </dgm:pt>
    <dgm:pt modelId="{1B1F1B38-838E-4E51-9E7F-4EE6B947F894}">
      <dgm:prSet/>
      <dgm:spPr/>
      <dgm:t>
        <a:bodyPr/>
        <a:lstStyle/>
        <a:p>
          <a:r>
            <a:rPr lang="en-US"/>
            <a:t>Track completed workouts and fitness progress</a:t>
          </a:r>
        </a:p>
      </dgm:t>
    </dgm:pt>
    <dgm:pt modelId="{69C10F9C-010B-4563-9B3E-1C8C944D0683}" type="parTrans" cxnId="{6526DBC3-9E70-4723-9591-CCD9598DF563}">
      <dgm:prSet/>
      <dgm:spPr/>
      <dgm:t>
        <a:bodyPr/>
        <a:lstStyle/>
        <a:p>
          <a:endParaRPr lang="en-US"/>
        </a:p>
      </dgm:t>
    </dgm:pt>
    <dgm:pt modelId="{9C5C645F-6F75-46DF-81E5-3E8678489429}" type="sibTrans" cxnId="{6526DBC3-9E70-4723-9591-CCD9598DF563}">
      <dgm:prSet/>
      <dgm:spPr/>
      <dgm:t>
        <a:bodyPr/>
        <a:lstStyle/>
        <a:p>
          <a:endParaRPr lang="en-US"/>
        </a:p>
      </dgm:t>
    </dgm:pt>
    <dgm:pt modelId="{6220BCA1-5D31-407A-9F5C-049981519FE5}">
      <dgm:prSet/>
      <dgm:spPr/>
      <dgm:t>
        <a:bodyPr/>
        <a:lstStyle/>
        <a:p>
          <a:r>
            <a:rPr lang="en-US"/>
            <a:t>Receive</a:t>
          </a:r>
        </a:p>
      </dgm:t>
    </dgm:pt>
    <dgm:pt modelId="{AF5A07F9-35A5-4D0F-B136-9B2D8EEEA740}" type="parTrans" cxnId="{6CA3BF0B-0384-4810-8BB1-2E8732A63602}">
      <dgm:prSet/>
      <dgm:spPr/>
      <dgm:t>
        <a:bodyPr/>
        <a:lstStyle/>
        <a:p>
          <a:endParaRPr lang="en-US"/>
        </a:p>
      </dgm:t>
    </dgm:pt>
    <dgm:pt modelId="{77F7EAD6-E0F3-4487-8069-4B29E79AE65C}" type="sibTrans" cxnId="{6CA3BF0B-0384-4810-8BB1-2E8732A63602}">
      <dgm:prSet/>
      <dgm:spPr/>
      <dgm:t>
        <a:bodyPr/>
        <a:lstStyle/>
        <a:p>
          <a:endParaRPr lang="en-US"/>
        </a:p>
      </dgm:t>
    </dgm:pt>
    <dgm:pt modelId="{B034C732-3355-4381-B265-A4A6E2BC6B18}">
      <dgm:prSet/>
      <dgm:spPr/>
      <dgm:t>
        <a:bodyPr/>
        <a:lstStyle/>
        <a:p>
          <a:r>
            <a:rPr lang="en-US"/>
            <a:t>Receive messages, reminders, and motivational notifications</a:t>
          </a:r>
        </a:p>
      </dgm:t>
    </dgm:pt>
    <dgm:pt modelId="{487BA8ED-10D3-4500-85DA-60BB1D397739}" type="parTrans" cxnId="{4EDB3DE9-67E1-4A08-91E1-7E952DFF7948}">
      <dgm:prSet/>
      <dgm:spPr/>
      <dgm:t>
        <a:bodyPr/>
        <a:lstStyle/>
        <a:p>
          <a:endParaRPr lang="en-US"/>
        </a:p>
      </dgm:t>
    </dgm:pt>
    <dgm:pt modelId="{C0D23819-7CE1-4FE1-8A29-C411DDA90F13}" type="sibTrans" cxnId="{4EDB3DE9-67E1-4A08-91E1-7E952DFF7948}">
      <dgm:prSet/>
      <dgm:spPr/>
      <dgm:t>
        <a:bodyPr/>
        <a:lstStyle/>
        <a:p>
          <a:endParaRPr lang="en-US"/>
        </a:p>
      </dgm:t>
    </dgm:pt>
    <dgm:pt modelId="{49A34E53-2853-4C70-90F8-2EE79D58F80E}">
      <dgm:prSet/>
      <dgm:spPr/>
      <dgm:t>
        <a:bodyPr/>
        <a:lstStyle/>
        <a:p>
          <a:r>
            <a:rPr lang="en-US"/>
            <a:t>View</a:t>
          </a:r>
        </a:p>
      </dgm:t>
    </dgm:pt>
    <dgm:pt modelId="{E0DB6415-A02C-4521-92FB-9833738DB926}" type="parTrans" cxnId="{6631B2C1-261E-42F8-9D57-71F5CE4E18C3}">
      <dgm:prSet/>
      <dgm:spPr/>
      <dgm:t>
        <a:bodyPr/>
        <a:lstStyle/>
        <a:p>
          <a:endParaRPr lang="en-US"/>
        </a:p>
      </dgm:t>
    </dgm:pt>
    <dgm:pt modelId="{3BCD1A48-D568-49EA-BC02-0DBAEEA1055C}" type="sibTrans" cxnId="{6631B2C1-261E-42F8-9D57-71F5CE4E18C3}">
      <dgm:prSet/>
      <dgm:spPr/>
      <dgm:t>
        <a:bodyPr/>
        <a:lstStyle/>
        <a:p>
          <a:endParaRPr lang="en-US"/>
        </a:p>
      </dgm:t>
    </dgm:pt>
    <dgm:pt modelId="{CD3CEFFD-24DF-4833-A1DB-4BA63B94C999}">
      <dgm:prSet/>
      <dgm:spPr/>
      <dgm:t>
        <a:bodyPr/>
        <a:lstStyle/>
        <a:p>
          <a:r>
            <a:rPr lang="en-US"/>
            <a:t>View personal performance metrics and trends</a:t>
          </a:r>
        </a:p>
      </dgm:t>
    </dgm:pt>
    <dgm:pt modelId="{7546E03D-C582-4355-8173-91846AFA2FE3}" type="parTrans" cxnId="{2D75B548-F282-4D94-A2CA-A81B98AAA945}">
      <dgm:prSet/>
      <dgm:spPr/>
      <dgm:t>
        <a:bodyPr/>
        <a:lstStyle/>
        <a:p>
          <a:endParaRPr lang="en-US"/>
        </a:p>
      </dgm:t>
    </dgm:pt>
    <dgm:pt modelId="{1A4D73A2-47BD-4F69-96FC-3B7163DF6E34}" type="sibTrans" cxnId="{2D75B548-F282-4D94-A2CA-A81B98AAA945}">
      <dgm:prSet/>
      <dgm:spPr/>
      <dgm:t>
        <a:bodyPr/>
        <a:lstStyle/>
        <a:p>
          <a:endParaRPr lang="en-US"/>
        </a:p>
      </dgm:t>
    </dgm:pt>
    <dgm:pt modelId="{3B9FDB9C-4ADE-4DD4-AC5A-543BFCF8115B}">
      <dgm:prSet/>
      <dgm:spPr/>
      <dgm:t>
        <a:bodyPr/>
        <a:lstStyle/>
        <a:p>
          <a:r>
            <a:rPr lang="en-US"/>
            <a:t>Set</a:t>
          </a:r>
        </a:p>
      </dgm:t>
    </dgm:pt>
    <dgm:pt modelId="{01233855-FC6C-4160-86EC-6069C3D104AC}" type="parTrans" cxnId="{409F06EF-0419-494D-88A9-465BC2578353}">
      <dgm:prSet/>
      <dgm:spPr/>
      <dgm:t>
        <a:bodyPr/>
        <a:lstStyle/>
        <a:p>
          <a:endParaRPr lang="en-US"/>
        </a:p>
      </dgm:t>
    </dgm:pt>
    <dgm:pt modelId="{5F447030-53FB-433F-B50F-255A60102FB1}" type="sibTrans" cxnId="{409F06EF-0419-494D-88A9-465BC2578353}">
      <dgm:prSet/>
      <dgm:spPr/>
      <dgm:t>
        <a:bodyPr/>
        <a:lstStyle/>
        <a:p>
          <a:endParaRPr lang="en-US"/>
        </a:p>
      </dgm:t>
    </dgm:pt>
    <dgm:pt modelId="{2F25D0BB-013C-4C7B-9A37-0A755E24A9AB}">
      <dgm:prSet/>
      <dgm:spPr/>
      <dgm:t>
        <a:bodyPr/>
        <a:lstStyle/>
        <a:p>
          <a:r>
            <a:rPr lang="en-US"/>
            <a:t>Set fitness goals and monitor achievements</a:t>
          </a:r>
        </a:p>
      </dgm:t>
    </dgm:pt>
    <dgm:pt modelId="{2F65C32F-0876-4789-9EA2-BC3D5630B2CA}" type="parTrans" cxnId="{19CB1240-9CAC-48E5-936A-A36B6BE2DFFA}">
      <dgm:prSet/>
      <dgm:spPr/>
      <dgm:t>
        <a:bodyPr/>
        <a:lstStyle/>
        <a:p>
          <a:endParaRPr lang="en-US"/>
        </a:p>
      </dgm:t>
    </dgm:pt>
    <dgm:pt modelId="{62309C7F-0D8D-40B6-ADCD-B9211634F7AA}" type="sibTrans" cxnId="{19CB1240-9CAC-48E5-936A-A36B6BE2DFFA}">
      <dgm:prSet/>
      <dgm:spPr/>
      <dgm:t>
        <a:bodyPr/>
        <a:lstStyle/>
        <a:p>
          <a:endParaRPr lang="en-US"/>
        </a:p>
      </dgm:t>
    </dgm:pt>
    <dgm:pt modelId="{75137B73-F537-4B44-BBEC-D22ACD3E2A16}" type="pres">
      <dgm:prSet presAssocID="{7D334103-DF7C-4A32-9B54-28208BD8948B}" presName="Name0" presStyleCnt="0">
        <dgm:presLayoutVars>
          <dgm:dir/>
          <dgm:animLvl val="lvl"/>
          <dgm:resizeHandles val="exact"/>
        </dgm:presLayoutVars>
      </dgm:prSet>
      <dgm:spPr/>
    </dgm:pt>
    <dgm:pt modelId="{05DAC159-21D5-6341-A0F7-32240F78786C}" type="pres">
      <dgm:prSet presAssocID="{299DF65C-85D3-4932-920B-4B45C84F41B2}" presName="linNode" presStyleCnt="0"/>
      <dgm:spPr/>
    </dgm:pt>
    <dgm:pt modelId="{FB3D0C1B-AFC9-B34B-91E8-A9AF9181200E}" type="pres">
      <dgm:prSet presAssocID="{299DF65C-85D3-4932-920B-4B45C84F41B2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C70D73A1-13E3-0744-821B-D49FA9D8D6EE}" type="pres">
      <dgm:prSet presAssocID="{299DF65C-85D3-4932-920B-4B45C84F41B2}" presName="descendantText" presStyleLbl="alignAccFollowNode1" presStyleIdx="0" presStyleCnt="7">
        <dgm:presLayoutVars>
          <dgm:bulletEnabled/>
        </dgm:presLayoutVars>
      </dgm:prSet>
      <dgm:spPr/>
    </dgm:pt>
    <dgm:pt modelId="{7DB250A0-23FC-6C43-AACD-CCCCE34190D2}" type="pres">
      <dgm:prSet presAssocID="{05A88624-C675-4F01-859E-7626928298A4}" presName="sp" presStyleCnt="0"/>
      <dgm:spPr/>
    </dgm:pt>
    <dgm:pt modelId="{57CE6292-1110-CD48-B6EC-DD415DE92B3F}" type="pres">
      <dgm:prSet presAssocID="{FA1DFED1-5E65-41D3-841A-962578B80B82}" presName="linNode" presStyleCnt="0"/>
      <dgm:spPr/>
    </dgm:pt>
    <dgm:pt modelId="{BC57171C-AEC0-3D45-892A-876869C98B5E}" type="pres">
      <dgm:prSet presAssocID="{FA1DFED1-5E65-41D3-841A-962578B80B82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7D86F00D-C65A-4249-BA6A-9B68F6196B93}" type="pres">
      <dgm:prSet presAssocID="{FA1DFED1-5E65-41D3-841A-962578B80B82}" presName="descendantText" presStyleLbl="alignAccFollowNode1" presStyleIdx="1" presStyleCnt="7">
        <dgm:presLayoutVars>
          <dgm:bulletEnabled/>
        </dgm:presLayoutVars>
      </dgm:prSet>
      <dgm:spPr/>
    </dgm:pt>
    <dgm:pt modelId="{58B55A4D-D6DF-234B-BAEA-C0D1C71165D6}" type="pres">
      <dgm:prSet presAssocID="{F040D1EB-32F4-4D82-AEDC-71957BFED0DC}" presName="sp" presStyleCnt="0"/>
      <dgm:spPr/>
    </dgm:pt>
    <dgm:pt modelId="{6683D098-5E7E-AF41-B08F-64141193537D}" type="pres">
      <dgm:prSet presAssocID="{52D70DCD-027B-44A0-AFEA-122E44419BEF}" presName="linNode" presStyleCnt="0"/>
      <dgm:spPr/>
    </dgm:pt>
    <dgm:pt modelId="{FA688D05-F4DB-324C-A467-0DF21C9CF469}" type="pres">
      <dgm:prSet presAssocID="{52D70DCD-027B-44A0-AFEA-122E44419BEF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AE612694-A533-3B4B-9624-4463E85B79C3}" type="pres">
      <dgm:prSet presAssocID="{52D70DCD-027B-44A0-AFEA-122E44419BEF}" presName="descendantText" presStyleLbl="alignAccFollowNode1" presStyleIdx="2" presStyleCnt="7">
        <dgm:presLayoutVars>
          <dgm:bulletEnabled/>
        </dgm:presLayoutVars>
      </dgm:prSet>
      <dgm:spPr/>
    </dgm:pt>
    <dgm:pt modelId="{10A9BCFB-F362-1F41-AAC4-D404462E1CF6}" type="pres">
      <dgm:prSet presAssocID="{178F344F-CEDB-4B8D-B76C-C8CD99F0313C}" presName="sp" presStyleCnt="0"/>
      <dgm:spPr/>
    </dgm:pt>
    <dgm:pt modelId="{6109BA52-EE7C-DC43-AA5E-9899CBA614DC}" type="pres">
      <dgm:prSet presAssocID="{96CF65BA-1C54-4B7E-B3AF-D525837ED96C}" presName="linNode" presStyleCnt="0"/>
      <dgm:spPr/>
    </dgm:pt>
    <dgm:pt modelId="{A023E3E4-B703-2146-9EBD-A11AF889DA77}" type="pres">
      <dgm:prSet presAssocID="{96CF65BA-1C54-4B7E-B3AF-D525837ED96C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E33EFACE-FB87-5C44-BF94-0BEDCA96BB34}" type="pres">
      <dgm:prSet presAssocID="{96CF65BA-1C54-4B7E-B3AF-D525837ED96C}" presName="descendantText" presStyleLbl="alignAccFollowNode1" presStyleIdx="3" presStyleCnt="7">
        <dgm:presLayoutVars>
          <dgm:bulletEnabled/>
        </dgm:presLayoutVars>
      </dgm:prSet>
      <dgm:spPr/>
    </dgm:pt>
    <dgm:pt modelId="{80EAD9DC-BFED-7D46-8B2C-C7F2856B4D1C}" type="pres">
      <dgm:prSet presAssocID="{29376D66-C208-478B-A408-1BC82A366FA4}" presName="sp" presStyleCnt="0"/>
      <dgm:spPr/>
    </dgm:pt>
    <dgm:pt modelId="{DE9304B3-7663-E34A-9484-EDB7B3E2515C}" type="pres">
      <dgm:prSet presAssocID="{6220BCA1-5D31-407A-9F5C-049981519FE5}" presName="linNode" presStyleCnt="0"/>
      <dgm:spPr/>
    </dgm:pt>
    <dgm:pt modelId="{8D0A636C-98E3-784D-9FAF-D355329C75E8}" type="pres">
      <dgm:prSet presAssocID="{6220BCA1-5D31-407A-9F5C-049981519FE5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75A76238-10F3-2C4E-99ED-547267CBE9EB}" type="pres">
      <dgm:prSet presAssocID="{6220BCA1-5D31-407A-9F5C-049981519FE5}" presName="descendantText" presStyleLbl="alignAccFollowNode1" presStyleIdx="4" presStyleCnt="7">
        <dgm:presLayoutVars>
          <dgm:bulletEnabled/>
        </dgm:presLayoutVars>
      </dgm:prSet>
      <dgm:spPr/>
    </dgm:pt>
    <dgm:pt modelId="{4F710D5E-3A44-DD48-AFB4-FCDB5F838235}" type="pres">
      <dgm:prSet presAssocID="{77F7EAD6-E0F3-4487-8069-4B29E79AE65C}" presName="sp" presStyleCnt="0"/>
      <dgm:spPr/>
    </dgm:pt>
    <dgm:pt modelId="{C0F4EAAE-B806-D343-BAAE-8C6E3025F981}" type="pres">
      <dgm:prSet presAssocID="{49A34E53-2853-4C70-90F8-2EE79D58F80E}" presName="linNode" presStyleCnt="0"/>
      <dgm:spPr/>
    </dgm:pt>
    <dgm:pt modelId="{35CECB1A-DC0D-2242-A3C7-9BBD2A6C4323}" type="pres">
      <dgm:prSet presAssocID="{49A34E53-2853-4C70-90F8-2EE79D58F80E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DA06C176-6517-0942-9C79-E6DE05F0999F}" type="pres">
      <dgm:prSet presAssocID="{49A34E53-2853-4C70-90F8-2EE79D58F80E}" presName="descendantText" presStyleLbl="alignAccFollowNode1" presStyleIdx="5" presStyleCnt="7">
        <dgm:presLayoutVars>
          <dgm:bulletEnabled/>
        </dgm:presLayoutVars>
      </dgm:prSet>
      <dgm:spPr/>
    </dgm:pt>
    <dgm:pt modelId="{AD5FD926-485E-4C4E-9E00-D62D70769813}" type="pres">
      <dgm:prSet presAssocID="{3BCD1A48-D568-49EA-BC02-0DBAEEA1055C}" presName="sp" presStyleCnt="0"/>
      <dgm:spPr/>
    </dgm:pt>
    <dgm:pt modelId="{505805A7-1D8D-FB42-AF26-A1CBE9D34709}" type="pres">
      <dgm:prSet presAssocID="{3B9FDB9C-4ADE-4DD4-AC5A-543BFCF8115B}" presName="linNode" presStyleCnt="0"/>
      <dgm:spPr/>
    </dgm:pt>
    <dgm:pt modelId="{DBE63661-9183-5E4A-B532-DF6CBF283EE9}" type="pres">
      <dgm:prSet presAssocID="{3B9FDB9C-4ADE-4DD4-AC5A-543BFCF8115B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E4D6B1FF-753E-0B43-B1B5-052CBB327122}" type="pres">
      <dgm:prSet presAssocID="{3B9FDB9C-4ADE-4DD4-AC5A-543BFCF8115B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E31BAE02-4476-489C-B0EE-D04137145857}" srcId="{7D334103-DF7C-4A32-9B54-28208BD8948B}" destId="{96CF65BA-1C54-4B7E-B3AF-D525837ED96C}" srcOrd="3" destOrd="0" parTransId="{81978CB1-7F3B-4976-8288-D1C712B09A37}" sibTransId="{29376D66-C208-478B-A408-1BC82A366FA4}"/>
    <dgm:cxn modelId="{6CA3BF0B-0384-4810-8BB1-2E8732A63602}" srcId="{7D334103-DF7C-4A32-9B54-28208BD8948B}" destId="{6220BCA1-5D31-407A-9F5C-049981519FE5}" srcOrd="4" destOrd="0" parTransId="{AF5A07F9-35A5-4D0F-B136-9B2D8EEEA740}" sibTransId="{77F7EAD6-E0F3-4487-8069-4B29E79AE65C}"/>
    <dgm:cxn modelId="{FF8C481B-7A67-0848-86D3-AF168AEF2F17}" type="presOf" srcId="{6220BCA1-5D31-407A-9F5C-049981519FE5}" destId="{8D0A636C-98E3-784D-9FAF-D355329C75E8}" srcOrd="0" destOrd="0" presId="urn:microsoft.com/office/officeart/2016/7/layout/VerticalSolidActionList"/>
    <dgm:cxn modelId="{1557C32B-DDA7-BA4B-922E-EC6DC9DF239F}" type="presOf" srcId="{B56CE552-CAFA-44D8-8633-91B08AAA8D44}" destId="{C70D73A1-13E3-0744-821B-D49FA9D8D6EE}" srcOrd="0" destOrd="0" presId="urn:microsoft.com/office/officeart/2016/7/layout/VerticalSolidActionList"/>
    <dgm:cxn modelId="{470FE62D-602B-034B-9320-9FC3C686E28A}" type="presOf" srcId="{7D334103-DF7C-4A32-9B54-28208BD8948B}" destId="{75137B73-F537-4B44-BBEC-D22ACD3E2A16}" srcOrd="0" destOrd="0" presId="urn:microsoft.com/office/officeart/2016/7/layout/VerticalSolidActionList"/>
    <dgm:cxn modelId="{19CB1240-9CAC-48E5-936A-A36B6BE2DFFA}" srcId="{3B9FDB9C-4ADE-4DD4-AC5A-543BFCF8115B}" destId="{2F25D0BB-013C-4C7B-9A37-0A755E24A9AB}" srcOrd="0" destOrd="0" parTransId="{2F65C32F-0876-4789-9EA2-BC3D5630B2CA}" sibTransId="{62309C7F-0D8D-40B6-ADCD-B9211634F7AA}"/>
    <dgm:cxn modelId="{9EB0C643-FE60-6943-9B26-25D4ABF42BC1}" type="presOf" srcId="{1B1F1B38-838E-4E51-9E7F-4EE6B947F894}" destId="{E33EFACE-FB87-5C44-BF94-0BEDCA96BB34}" srcOrd="0" destOrd="0" presId="urn:microsoft.com/office/officeart/2016/7/layout/VerticalSolidActionList"/>
    <dgm:cxn modelId="{A935B644-DD6B-DE4C-8A71-5838F12A9FD6}" type="presOf" srcId="{96CF65BA-1C54-4B7E-B3AF-D525837ED96C}" destId="{A023E3E4-B703-2146-9EBD-A11AF889DA77}" srcOrd="0" destOrd="0" presId="urn:microsoft.com/office/officeart/2016/7/layout/VerticalSolidActionList"/>
    <dgm:cxn modelId="{B1893146-0AE1-FD4B-987D-FFA4339CC62C}" type="presOf" srcId="{52D70DCD-027B-44A0-AFEA-122E44419BEF}" destId="{FA688D05-F4DB-324C-A467-0DF21C9CF469}" srcOrd="0" destOrd="0" presId="urn:microsoft.com/office/officeart/2016/7/layout/VerticalSolidActionList"/>
    <dgm:cxn modelId="{2D75B548-F282-4D94-A2CA-A81B98AAA945}" srcId="{49A34E53-2853-4C70-90F8-2EE79D58F80E}" destId="{CD3CEFFD-24DF-4833-A1DB-4BA63B94C999}" srcOrd="0" destOrd="0" parTransId="{7546E03D-C582-4355-8173-91846AFA2FE3}" sibTransId="{1A4D73A2-47BD-4F69-96FC-3B7163DF6E34}"/>
    <dgm:cxn modelId="{89D3CD54-2FDE-429A-B4DD-169FAE7797BA}" srcId="{7D334103-DF7C-4A32-9B54-28208BD8948B}" destId="{299DF65C-85D3-4932-920B-4B45C84F41B2}" srcOrd="0" destOrd="0" parTransId="{8CD0540E-EB5F-46F3-BF6D-4C8C6011C698}" sibTransId="{05A88624-C675-4F01-859E-7626928298A4}"/>
    <dgm:cxn modelId="{654C306A-0EE3-4689-9ABD-988989C9F2B0}" srcId="{7D334103-DF7C-4A32-9B54-28208BD8948B}" destId="{FA1DFED1-5E65-41D3-841A-962578B80B82}" srcOrd="1" destOrd="0" parTransId="{D42AEF02-584E-427D-BF98-106F0D762BBF}" sibTransId="{F040D1EB-32F4-4D82-AEDC-71957BFED0DC}"/>
    <dgm:cxn modelId="{1DEB4F75-0D9F-4544-B881-9A7EEE5707D6}" type="presOf" srcId="{FD77CA12-0FD2-40E4-A549-4EE8AB52F53E}" destId="{7D86F00D-C65A-4249-BA6A-9B68F6196B93}" srcOrd="0" destOrd="0" presId="urn:microsoft.com/office/officeart/2016/7/layout/VerticalSolidActionList"/>
    <dgm:cxn modelId="{D21AAD9B-D99A-0448-B23A-CA384861A22F}" type="presOf" srcId="{B034C732-3355-4381-B265-A4A6E2BC6B18}" destId="{75A76238-10F3-2C4E-99ED-547267CBE9EB}" srcOrd="0" destOrd="0" presId="urn:microsoft.com/office/officeart/2016/7/layout/VerticalSolidActionList"/>
    <dgm:cxn modelId="{E54892A3-8271-476F-A402-485BE8CE42CC}" srcId="{FA1DFED1-5E65-41D3-841A-962578B80B82}" destId="{FD77CA12-0FD2-40E4-A549-4EE8AB52F53E}" srcOrd="0" destOrd="0" parTransId="{1CBB60A7-1E85-493E-823B-924E43EC2CC9}" sibTransId="{DDAACE4C-7711-4761-8C79-28B1E20E7DE0}"/>
    <dgm:cxn modelId="{BAB77EBA-3AC8-DB46-9F18-FF3AE496E850}" type="presOf" srcId="{299DF65C-85D3-4932-920B-4B45C84F41B2}" destId="{FB3D0C1B-AFC9-B34B-91E8-A9AF9181200E}" srcOrd="0" destOrd="0" presId="urn:microsoft.com/office/officeart/2016/7/layout/VerticalSolidActionList"/>
    <dgm:cxn modelId="{6631B2C1-261E-42F8-9D57-71F5CE4E18C3}" srcId="{7D334103-DF7C-4A32-9B54-28208BD8948B}" destId="{49A34E53-2853-4C70-90F8-2EE79D58F80E}" srcOrd="5" destOrd="0" parTransId="{E0DB6415-A02C-4521-92FB-9833738DB926}" sibTransId="{3BCD1A48-D568-49EA-BC02-0DBAEEA1055C}"/>
    <dgm:cxn modelId="{6526DBC3-9E70-4723-9591-CCD9598DF563}" srcId="{96CF65BA-1C54-4B7E-B3AF-D525837ED96C}" destId="{1B1F1B38-838E-4E51-9E7F-4EE6B947F894}" srcOrd="0" destOrd="0" parTransId="{69C10F9C-010B-4563-9B3E-1C8C944D0683}" sibTransId="{9C5C645F-6F75-46DF-81E5-3E8678489429}"/>
    <dgm:cxn modelId="{2BED95C9-18C8-884C-9004-6E9F174A3AC6}" type="presOf" srcId="{3B9FDB9C-4ADE-4DD4-AC5A-543BFCF8115B}" destId="{DBE63661-9183-5E4A-B532-DF6CBF283EE9}" srcOrd="0" destOrd="0" presId="urn:microsoft.com/office/officeart/2016/7/layout/VerticalSolidActionList"/>
    <dgm:cxn modelId="{39EFB7E4-409C-44DB-A40B-9299E260D0AD}" srcId="{52D70DCD-027B-44A0-AFEA-122E44419BEF}" destId="{D8032928-498A-40EA-94BF-DE77F2FA9277}" srcOrd="0" destOrd="0" parTransId="{8BCE49E8-2A7F-4DF2-BA49-121DD9DAA166}" sibTransId="{C8254653-63DF-4F3F-9E3E-9B526E07E5DF}"/>
    <dgm:cxn modelId="{4EDB3DE9-67E1-4A08-91E1-7E952DFF7948}" srcId="{6220BCA1-5D31-407A-9F5C-049981519FE5}" destId="{B034C732-3355-4381-B265-A4A6E2BC6B18}" srcOrd="0" destOrd="0" parTransId="{487BA8ED-10D3-4500-85DA-60BB1D397739}" sibTransId="{C0D23819-7CE1-4FE1-8A29-C411DDA90F13}"/>
    <dgm:cxn modelId="{E314D6E9-93B6-C347-AAC1-012398F3D857}" type="presOf" srcId="{FA1DFED1-5E65-41D3-841A-962578B80B82}" destId="{BC57171C-AEC0-3D45-892A-876869C98B5E}" srcOrd="0" destOrd="0" presId="urn:microsoft.com/office/officeart/2016/7/layout/VerticalSolidActionList"/>
    <dgm:cxn modelId="{3CB74AED-87AC-F544-A97E-9B8DFA77F929}" type="presOf" srcId="{D8032928-498A-40EA-94BF-DE77F2FA9277}" destId="{AE612694-A533-3B4B-9624-4463E85B79C3}" srcOrd="0" destOrd="0" presId="urn:microsoft.com/office/officeart/2016/7/layout/VerticalSolidActionList"/>
    <dgm:cxn modelId="{409F06EF-0419-494D-88A9-465BC2578353}" srcId="{7D334103-DF7C-4A32-9B54-28208BD8948B}" destId="{3B9FDB9C-4ADE-4DD4-AC5A-543BFCF8115B}" srcOrd="6" destOrd="0" parTransId="{01233855-FC6C-4160-86EC-6069C3D104AC}" sibTransId="{5F447030-53FB-433F-B50F-255A60102FB1}"/>
    <dgm:cxn modelId="{2B494AF0-6905-614F-8664-0AD6CFBC0150}" type="presOf" srcId="{CD3CEFFD-24DF-4833-A1DB-4BA63B94C999}" destId="{DA06C176-6517-0942-9C79-E6DE05F0999F}" srcOrd="0" destOrd="0" presId="urn:microsoft.com/office/officeart/2016/7/layout/VerticalSolidActionList"/>
    <dgm:cxn modelId="{E94B3CF4-0593-E845-BDD5-B0C6C89DF0AA}" type="presOf" srcId="{2F25D0BB-013C-4C7B-9A37-0A755E24A9AB}" destId="{E4D6B1FF-753E-0B43-B1B5-052CBB327122}" srcOrd="0" destOrd="0" presId="urn:microsoft.com/office/officeart/2016/7/layout/VerticalSolidActionList"/>
    <dgm:cxn modelId="{D1E35CF6-0FF2-3641-9DE9-DCA429B4A5AA}" type="presOf" srcId="{49A34E53-2853-4C70-90F8-2EE79D58F80E}" destId="{35CECB1A-DC0D-2242-A3C7-9BBD2A6C4323}" srcOrd="0" destOrd="0" presId="urn:microsoft.com/office/officeart/2016/7/layout/VerticalSolidActionList"/>
    <dgm:cxn modelId="{22721BFA-78E7-4C7B-A492-18CBA6F43C26}" srcId="{299DF65C-85D3-4932-920B-4B45C84F41B2}" destId="{B56CE552-CAFA-44D8-8633-91B08AAA8D44}" srcOrd="0" destOrd="0" parTransId="{F75E736A-387F-4016-97B8-24663DD9AF6F}" sibTransId="{EEC394D0-0079-412E-8BA5-875A5AC287A0}"/>
    <dgm:cxn modelId="{1E6F86FF-A7D7-4B9C-8373-74881225180E}" srcId="{7D334103-DF7C-4A32-9B54-28208BD8948B}" destId="{52D70DCD-027B-44A0-AFEA-122E44419BEF}" srcOrd="2" destOrd="0" parTransId="{00CAD4E0-5F5B-4124-BC6E-0CD8D690AC92}" sibTransId="{178F344F-CEDB-4B8D-B76C-C8CD99F0313C}"/>
    <dgm:cxn modelId="{6E7240C5-F9CC-004F-AC60-2F7F475E79E7}" type="presParOf" srcId="{75137B73-F537-4B44-BBEC-D22ACD3E2A16}" destId="{05DAC159-21D5-6341-A0F7-32240F78786C}" srcOrd="0" destOrd="0" presId="urn:microsoft.com/office/officeart/2016/7/layout/VerticalSolidActionList"/>
    <dgm:cxn modelId="{FE53E37E-B8BE-0446-A088-5C4D289AC3C8}" type="presParOf" srcId="{05DAC159-21D5-6341-A0F7-32240F78786C}" destId="{FB3D0C1B-AFC9-B34B-91E8-A9AF9181200E}" srcOrd="0" destOrd="0" presId="urn:microsoft.com/office/officeart/2016/7/layout/VerticalSolidActionList"/>
    <dgm:cxn modelId="{26919B63-3BFF-6B4B-9EC6-2D331514D7B7}" type="presParOf" srcId="{05DAC159-21D5-6341-A0F7-32240F78786C}" destId="{C70D73A1-13E3-0744-821B-D49FA9D8D6EE}" srcOrd="1" destOrd="0" presId="urn:microsoft.com/office/officeart/2016/7/layout/VerticalSolidActionList"/>
    <dgm:cxn modelId="{D6624004-C717-4F44-8DD7-1CE90E5AA3C8}" type="presParOf" srcId="{75137B73-F537-4B44-BBEC-D22ACD3E2A16}" destId="{7DB250A0-23FC-6C43-AACD-CCCCE34190D2}" srcOrd="1" destOrd="0" presId="urn:microsoft.com/office/officeart/2016/7/layout/VerticalSolidActionList"/>
    <dgm:cxn modelId="{F4D68B11-EAF5-F44A-8796-35EEC8EAE57A}" type="presParOf" srcId="{75137B73-F537-4B44-BBEC-D22ACD3E2A16}" destId="{57CE6292-1110-CD48-B6EC-DD415DE92B3F}" srcOrd="2" destOrd="0" presId="urn:microsoft.com/office/officeart/2016/7/layout/VerticalSolidActionList"/>
    <dgm:cxn modelId="{45353D61-CECE-2349-B962-1CF7454BCDD7}" type="presParOf" srcId="{57CE6292-1110-CD48-B6EC-DD415DE92B3F}" destId="{BC57171C-AEC0-3D45-892A-876869C98B5E}" srcOrd="0" destOrd="0" presId="urn:microsoft.com/office/officeart/2016/7/layout/VerticalSolidActionList"/>
    <dgm:cxn modelId="{5CB39E1A-1C6F-AC4D-8308-6B676D5CE4D3}" type="presParOf" srcId="{57CE6292-1110-CD48-B6EC-DD415DE92B3F}" destId="{7D86F00D-C65A-4249-BA6A-9B68F6196B93}" srcOrd="1" destOrd="0" presId="urn:microsoft.com/office/officeart/2016/7/layout/VerticalSolidActionList"/>
    <dgm:cxn modelId="{90734DA9-0480-1846-B4FA-E4CA1180CA79}" type="presParOf" srcId="{75137B73-F537-4B44-BBEC-D22ACD3E2A16}" destId="{58B55A4D-D6DF-234B-BAEA-C0D1C71165D6}" srcOrd="3" destOrd="0" presId="urn:microsoft.com/office/officeart/2016/7/layout/VerticalSolidActionList"/>
    <dgm:cxn modelId="{7ACEED9D-09F8-7842-AA0D-AA8BE6170FC7}" type="presParOf" srcId="{75137B73-F537-4B44-BBEC-D22ACD3E2A16}" destId="{6683D098-5E7E-AF41-B08F-64141193537D}" srcOrd="4" destOrd="0" presId="urn:microsoft.com/office/officeart/2016/7/layout/VerticalSolidActionList"/>
    <dgm:cxn modelId="{B22BB286-2163-5B46-81DE-4EA74DEC8BB2}" type="presParOf" srcId="{6683D098-5E7E-AF41-B08F-64141193537D}" destId="{FA688D05-F4DB-324C-A467-0DF21C9CF469}" srcOrd="0" destOrd="0" presId="urn:microsoft.com/office/officeart/2016/7/layout/VerticalSolidActionList"/>
    <dgm:cxn modelId="{E83DDA70-9CDF-0449-9AF3-18227602400D}" type="presParOf" srcId="{6683D098-5E7E-AF41-B08F-64141193537D}" destId="{AE612694-A533-3B4B-9624-4463E85B79C3}" srcOrd="1" destOrd="0" presId="urn:microsoft.com/office/officeart/2016/7/layout/VerticalSolidActionList"/>
    <dgm:cxn modelId="{D78F9249-7336-7041-8C58-0DD4E1F93D8B}" type="presParOf" srcId="{75137B73-F537-4B44-BBEC-D22ACD3E2A16}" destId="{10A9BCFB-F362-1F41-AAC4-D404462E1CF6}" srcOrd="5" destOrd="0" presId="urn:microsoft.com/office/officeart/2016/7/layout/VerticalSolidActionList"/>
    <dgm:cxn modelId="{BA600A8D-168D-874D-8240-7A83E6BCD649}" type="presParOf" srcId="{75137B73-F537-4B44-BBEC-D22ACD3E2A16}" destId="{6109BA52-EE7C-DC43-AA5E-9899CBA614DC}" srcOrd="6" destOrd="0" presId="urn:microsoft.com/office/officeart/2016/7/layout/VerticalSolidActionList"/>
    <dgm:cxn modelId="{A17C1E6E-BDEC-B24A-9B06-C10D877673C7}" type="presParOf" srcId="{6109BA52-EE7C-DC43-AA5E-9899CBA614DC}" destId="{A023E3E4-B703-2146-9EBD-A11AF889DA77}" srcOrd="0" destOrd="0" presId="urn:microsoft.com/office/officeart/2016/7/layout/VerticalSolidActionList"/>
    <dgm:cxn modelId="{06B1D46C-9E19-5C4D-8633-BB8F6F921CC7}" type="presParOf" srcId="{6109BA52-EE7C-DC43-AA5E-9899CBA614DC}" destId="{E33EFACE-FB87-5C44-BF94-0BEDCA96BB34}" srcOrd="1" destOrd="0" presId="urn:microsoft.com/office/officeart/2016/7/layout/VerticalSolidActionList"/>
    <dgm:cxn modelId="{22BCA7B5-E6A8-BD45-8528-C2A468E4EB2F}" type="presParOf" srcId="{75137B73-F537-4B44-BBEC-D22ACD3E2A16}" destId="{80EAD9DC-BFED-7D46-8B2C-C7F2856B4D1C}" srcOrd="7" destOrd="0" presId="urn:microsoft.com/office/officeart/2016/7/layout/VerticalSolidActionList"/>
    <dgm:cxn modelId="{34459FB9-0F7C-044A-8F7D-AEFF17A725D1}" type="presParOf" srcId="{75137B73-F537-4B44-BBEC-D22ACD3E2A16}" destId="{DE9304B3-7663-E34A-9484-EDB7B3E2515C}" srcOrd="8" destOrd="0" presId="urn:microsoft.com/office/officeart/2016/7/layout/VerticalSolidActionList"/>
    <dgm:cxn modelId="{7DFAF8C5-9852-E647-866F-30C05A4605B6}" type="presParOf" srcId="{DE9304B3-7663-E34A-9484-EDB7B3E2515C}" destId="{8D0A636C-98E3-784D-9FAF-D355329C75E8}" srcOrd="0" destOrd="0" presId="urn:microsoft.com/office/officeart/2016/7/layout/VerticalSolidActionList"/>
    <dgm:cxn modelId="{3CA33FBE-7757-134F-8122-DE0D93E46DE4}" type="presParOf" srcId="{DE9304B3-7663-E34A-9484-EDB7B3E2515C}" destId="{75A76238-10F3-2C4E-99ED-547267CBE9EB}" srcOrd="1" destOrd="0" presId="urn:microsoft.com/office/officeart/2016/7/layout/VerticalSolidActionList"/>
    <dgm:cxn modelId="{C37FE0EF-786F-AA4E-9913-67F373D8FD49}" type="presParOf" srcId="{75137B73-F537-4B44-BBEC-D22ACD3E2A16}" destId="{4F710D5E-3A44-DD48-AFB4-FCDB5F838235}" srcOrd="9" destOrd="0" presId="urn:microsoft.com/office/officeart/2016/7/layout/VerticalSolidActionList"/>
    <dgm:cxn modelId="{9A5F7C1C-1EDE-FA45-9D89-6E968D6E6F91}" type="presParOf" srcId="{75137B73-F537-4B44-BBEC-D22ACD3E2A16}" destId="{C0F4EAAE-B806-D343-BAAE-8C6E3025F981}" srcOrd="10" destOrd="0" presId="urn:microsoft.com/office/officeart/2016/7/layout/VerticalSolidActionList"/>
    <dgm:cxn modelId="{D2925B9C-1084-6447-9BCA-334E51B2FACD}" type="presParOf" srcId="{C0F4EAAE-B806-D343-BAAE-8C6E3025F981}" destId="{35CECB1A-DC0D-2242-A3C7-9BBD2A6C4323}" srcOrd="0" destOrd="0" presId="urn:microsoft.com/office/officeart/2016/7/layout/VerticalSolidActionList"/>
    <dgm:cxn modelId="{87F5EEA8-0409-A746-B496-9AAEDB00C326}" type="presParOf" srcId="{C0F4EAAE-B806-D343-BAAE-8C6E3025F981}" destId="{DA06C176-6517-0942-9C79-E6DE05F0999F}" srcOrd="1" destOrd="0" presId="urn:microsoft.com/office/officeart/2016/7/layout/VerticalSolidActionList"/>
    <dgm:cxn modelId="{5D3D91E0-8A10-364C-8B48-33C343EA528C}" type="presParOf" srcId="{75137B73-F537-4B44-BBEC-D22ACD3E2A16}" destId="{AD5FD926-485E-4C4E-9E00-D62D70769813}" srcOrd="11" destOrd="0" presId="urn:microsoft.com/office/officeart/2016/7/layout/VerticalSolidActionList"/>
    <dgm:cxn modelId="{A72190BF-D5C4-B44E-AE1F-8E406657100D}" type="presParOf" srcId="{75137B73-F537-4B44-BBEC-D22ACD3E2A16}" destId="{505805A7-1D8D-FB42-AF26-A1CBE9D34709}" srcOrd="12" destOrd="0" presId="urn:microsoft.com/office/officeart/2016/7/layout/VerticalSolidActionList"/>
    <dgm:cxn modelId="{B4320D53-3D24-B945-986B-82EAAE5D3D30}" type="presParOf" srcId="{505805A7-1D8D-FB42-AF26-A1CBE9D34709}" destId="{DBE63661-9183-5E4A-B532-DF6CBF283EE9}" srcOrd="0" destOrd="0" presId="urn:microsoft.com/office/officeart/2016/7/layout/VerticalSolidActionList"/>
    <dgm:cxn modelId="{949645F6-D7A4-3A44-B4CD-C5EDE826CFBD}" type="presParOf" srcId="{505805A7-1D8D-FB42-AF26-A1CBE9D34709}" destId="{E4D6B1FF-753E-0B43-B1B5-052CBB3271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F1A196-5266-4F20-98F6-729A3C9EE9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B3A59B0-010E-4CAE-9C16-882F05813109}">
      <dgm:prSet/>
      <dgm:spPr/>
      <dgm:t>
        <a:bodyPr/>
        <a:lstStyle/>
        <a:p>
          <a:r>
            <a:rPr lang="en-US" b="0" i="0" baseline="0"/>
            <a:t>Register and manage client profiles</a:t>
          </a:r>
          <a:endParaRPr lang="en-US"/>
        </a:p>
      </dgm:t>
    </dgm:pt>
    <dgm:pt modelId="{170A939D-D5EC-45F0-9452-FD977E7EF7CC}" type="parTrans" cxnId="{44F265F7-D451-4CED-B844-31322395E9E7}">
      <dgm:prSet/>
      <dgm:spPr/>
      <dgm:t>
        <a:bodyPr/>
        <a:lstStyle/>
        <a:p>
          <a:endParaRPr lang="en-US"/>
        </a:p>
      </dgm:t>
    </dgm:pt>
    <dgm:pt modelId="{7BAA52B9-FC8A-4D2F-ABB9-0A932DE7B363}" type="sibTrans" cxnId="{44F265F7-D451-4CED-B844-31322395E9E7}">
      <dgm:prSet/>
      <dgm:spPr/>
      <dgm:t>
        <a:bodyPr/>
        <a:lstStyle/>
        <a:p>
          <a:endParaRPr lang="en-US"/>
        </a:p>
      </dgm:t>
    </dgm:pt>
    <dgm:pt modelId="{4D9CA342-19AD-416D-BA75-EB2E191CC364}">
      <dgm:prSet/>
      <dgm:spPr/>
      <dgm:t>
        <a:bodyPr/>
        <a:lstStyle/>
        <a:p>
          <a:r>
            <a:rPr lang="en-US" b="0" i="0" baseline="0"/>
            <a:t>Track client fitness progress</a:t>
          </a:r>
          <a:endParaRPr lang="en-US"/>
        </a:p>
      </dgm:t>
    </dgm:pt>
    <dgm:pt modelId="{A6D68955-6B9C-41E9-AF81-25C82ABF0729}" type="parTrans" cxnId="{C7BA10FA-5B3A-4841-9F53-8B03F2281EEC}">
      <dgm:prSet/>
      <dgm:spPr/>
      <dgm:t>
        <a:bodyPr/>
        <a:lstStyle/>
        <a:p>
          <a:endParaRPr lang="en-US"/>
        </a:p>
      </dgm:t>
    </dgm:pt>
    <dgm:pt modelId="{EEBACBCB-3C42-4001-8767-B7DA4CEB014F}" type="sibTrans" cxnId="{C7BA10FA-5B3A-4841-9F53-8B03F2281EEC}">
      <dgm:prSet/>
      <dgm:spPr/>
      <dgm:t>
        <a:bodyPr/>
        <a:lstStyle/>
        <a:p>
          <a:endParaRPr lang="en-US"/>
        </a:p>
      </dgm:t>
    </dgm:pt>
    <dgm:pt modelId="{20225A1F-FF76-434F-AF98-F2BFE9515FFD}">
      <dgm:prSet/>
      <dgm:spPr/>
      <dgm:t>
        <a:bodyPr/>
        <a:lstStyle/>
        <a:p>
          <a:r>
            <a:rPr lang="en-US"/>
            <a:t>Create and assign personalized workout plans</a:t>
          </a:r>
        </a:p>
      </dgm:t>
    </dgm:pt>
    <dgm:pt modelId="{DED55AD6-1D0C-44D4-889B-369A35659B81}" type="parTrans" cxnId="{8665F143-AA20-4C6A-8917-3B7F9A6EE9ED}">
      <dgm:prSet/>
      <dgm:spPr/>
      <dgm:t>
        <a:bodyPr/>
        <a:lstStyle/>
        <a:p>
          <a:endParaRPr lang="en-US"/>
        </a:p>
      </dgm:t>
    </dgm:pt>
    <dgm:pt modelId="{505EDA7E-7AD3-4626-B586-E7AFBECA6298}" type="sibTrans" cxnId="{8665F143-AA20-4C6A-8917-3B7F9A6EE9ED}">
      <dgm:prSet/>
      <dgm:spPr/>
      <dgm:t>
        <a:bodyPr/>
        <a:lstStyle/>
        <a:p>
          <a:endParaRPr lang="en-US"/>
        </a:p>
      </dgm:t>
    </dgm:pt>
    <dgm:pt modelId="{0AEF23D0-22A4-475C-A612-83EC08CD18F5}">
      <dgm:prSet/>
      <dgm:spPr/>
      <dgm:t>
        <a:bodyPr/>
        <a:lstStyle/>
        <a:p>
          <a:r>
            <a:rPr lang="en-US"/>
            <a:t>Send reminders, notifications, and motivational messages</a:t>
          </a:r>
        </a:p>
      </dgm:t>
    </dgm:pt>
    <dgm:pt modelId="{5A35513B-01E3-4E20-86EF-6568CD2B0AA4}" type="parTrans" cxnId="{6159A1A1-15EE-496E-922C-C863F3348A9B}">
      <dgm:prSet/>
      <dgm:spPr/>
      <dgm:t>
        <a:bodyPr/>
        <a:lstStyle/>
        <a:p>
          <a:endParaRPr lang="en-US"/>
        </a:p>
      </dgm:t>
    </dgm:pt>
    <dgm:pt modelId="{B54751BA-C59D-4EC6-BE8E-712DB25B4B4F}" type="sibTrans" cxnId="{6159A1A1-15EE-496E-922C-C863F3348A9B}">
      <dgm:prSet/>
      <dgm:spPr/>
      <dgm:t>
        <a:bodyPr/>
        <a:lstStyle/>
        <a:p>
          <a:endParaRPr lang="en-US"/>
        </a:p>
      </dgm:t>
    </dgm:pt>
    <dgm:pt modelId="{CAD0B68B-7742-4AE2-A36A-BFEA346D3045}">
      <dgm:prSet/>
      <dgm:spPr/>
      <dgm:t>
        <a:bodyPr/>
        <a:lstStyle/>
        <a:p>
          <a:r>
            <a:rPr lang="en-US"/>
            <a:t>Analyze trends to improve training programs</a:t>
          </a:r>
        </a:p>
      </dgm:t>
    </dgm:pt>
    <dgm:pt modelId="{A9534B56-3BAB-4A29-9256-48CF32C7FB35}" type="parTrans" cxnId="{618338C5-A4DF-4684-9471-9104FC610AE8}">
      <dgm:prSet/>
      <dgm:spPr/>
      <dgm:t>
        <a:bodyPr/>
        <a:lstStyle/>
        <a:p>
          <a:endParaRPr lang="en-US"/>
        </a:p>
      </dgm:t>
    </dgm:pt>
    <dgm:pt modelId="{A3688962-E829-4942-9EF7-C63DC4484C05}" type="sibTrans" cxnId="{618338C5-A4DF-4684-9471-9104FC610AE8}">
      <dgm:prSet/>
      <dgm:spPr/>
      <dgm:t>
        <a:bodyPr/>
        <a:lstStyle/>
        <a:p>
          <a:endParaRPr lang="en-US"/>
        </a:p>
      </dgm:t>
    </dgm:pt>
    <dgm:pt modelId="{886FA3E9-E99D-4B0F-9622-30947D9662BF}">
      <dgm:prSet/>
      <dgm:spPr/>
      <dgm:t>
        <a:bodyPr/>
        <a:lstStyle/>
        <a:p>
          <a:r>
            <a:rPr lang="en-US" b="0" i="0" baseline="0"/>
            <a:t>Able to </a:t>
          </a:r>
          <a:r>
            <a:rPr lang="en-US"/>
            <a:t>reply to customer feedback </a:t>
          </a:r>
        </a:p>
      </dgm:t>
    </dgm:pt>
    <dgm:pt modelId="{AF811A3F-9B66-4203-8FB4-831981081C3D}" type="parTrans" cxnId="{1257C43D-D119-4117-A53E-4184DD89328D}">
      <dgm:prSet/>
      <dgm:spPr/>
      <dgm:t>
        <a:bodyPr/>
        <a:lstStyle/>
        <a:p>
          <a:endParaRPr lang="en-US"/>
        </a:p>
      </dgm:t>
    </dgm:pt>
    <dgm:pt modelId="{E010D966-6024-4EF2-AEEC-61617E3DE8CB}" type="sibTrans" cxnId="{1257C43D-D119-4117-A53E-4184DD89328D}">
      <dgm:prSet/>
      <dgm:spPr/>
      <dgm:t>
        <a:bodyPr/>
        <a:lstStyle/>
        <a:p>
          <a:endParaRPr lang="en-US"/>
        </a:p>
      </dgm:t>
    </dgm:pt>
    <dgm:pt modelId="{AC2E0BE0-3220-49AF-A42E-A19A38AE1376}" type="pres">
      <dgm:prSet presAssocID="{25F1A196-5266-4F20-98F6-729A3C9EE9CF}" presName="root" presStyleCnt="0">
        <dgm:presLayoutVars>
          <dgm:dir/>
          <dgm:resizeHandles val="exact"/>
        </dgm:presLayoutVars>
      </dgm:prSet>
      <dgm:spPr/>
    </dgm:pt>
    <dgm:pt modelId="{AAF0DA44-CCB2-4213-A642-46399748ADAB}" type="pres">
      <dgm:prSet presAssocID="{5B3A59B0-010E-4CAE-9C16-882F05813109}" presName="compNode" presStyleCnt="0"/>
      <dgm:spPr/>
    </dgm:pt>
    <dgm:pt modelId="{004B2CD5-862A-45E2-8068-F3DFFC555576}" type="pres">
      <dgm:prSet presAssocID="{5B3A59B0-010E-4CAE-9C16-882F058131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C423370-40EA-47CD-B49A-F30179D3CB33}" type="pres">
      <dgm:prSet presAssocID="{5B3A59B0-010E-4CAE-9C16-882F05813109}" presName="spaceRect" presStyleCnt="0"/>
      <dgm:spPr/>
    </dgm:pt>
    <dgm:pt modelId="{695494F6-33EE-4D9F-8351-17E7D53337B4}" type="pres">
      <dgm:prSet presAssocID="{5B3A59B0-010E-4CAE-9C16-882F05813109}" presName="textRect" presStyleLbl="revTx" presStyleIdx="0" presStyleCnt="6">
        <dgm:presLayoutVars>
          <dgm:chMax val="1"/>
          <dgm:chPref val="1"/>
        </dgm:presLayoutVars>
      </dgm:prSet>
      <dgm:spPr/>
    </dgm:pt>
    <dgm:pt modelId="{7D58BEBA-6AF0-4922-BDCC-BB067679ACC0}" type="pres">
      <dgm:prSet presAssocID="{7BAA52B9-FC8A-4D2F-ABB9-0A932DE7B363}" presName="sibTrans" presStyleCnt="0"/>
      <dgm:spPr/>
    </dgm:pt>
    <dgm:pt modelId="{3A75A918-E882-4382-94FF-1D99BED293FC}" type="pres">
      <dgm:prSet presAssocID="{4D9CA342-19AD-416D-BA75-EB2E191CC364}" presName="compNode" presStyleCnt="0"/>
      <dgm:spPr/>
    </dgm:pt>
    <dgm:pt modelId="{E6890138-EB3E-4449-96B7-F23C0BDC9296}" type="pres">
      <dgm:prSet presAssocID="{4D9CA342-19AD-416D-BA75-EB2E191CC36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2ECFD459-0CF2-4274-B906-643D9CF77112}" type="pres">
      <dgm:prSet presAssocID="{4D9CA342-19AD-416D-BA75-EB2E191CC364}" presName="spaceRect" presStyleCnt="0"/>
      <dgm:spPr/>
    </dgm:pt>
    <dgm:pt modelId="{C8F756D5-A615-4086-B56F-C05D22CFEE6B}" type="pres">
      <dgm:prSet presAssocID="{4D9CA342-19AD-416D-BA75-EB2E191CC364}" presName="textRect" presStyleLbl="revTx" presStyleIdx="1" presStyleCnt="6">
        <dgm:presLayoutVars>
          <dgm:chMax val="1"/>
          <dgm:chPref val="1"/>
        </dgm:presLayoutVars>
      </dgm:prSet>
      <dgm:spPr/>
    </dgm:pt>
    <dgm:pt modelId="{00243ACE-22E4-458F-84E4-6265B1C9E8E4}" type="pres">
      <dgm:prSet presAssocID="{EEBACBCB-3C42-4001-8767-B7DA4CEB014F}" presName="sibTrans" presStyleCnt="0"/>
      <dgm:spPr/>
    </dgm:pt>
    <dgm:pt modelId="{BD275B54-DD49-47A3-9152-10EC092804B3}" type="pres">
      <dgm:prSet presAssocID="{20225A1F-FF76-434F-AF98-F2BFE9515FFD}" presName="compNode" presStyleCnt="0"/>
      <dgm:spPr/>
    </dgm:pt>
    <dgm:pt modelId="{3C088109-F4C5-4469-9ABF-1326AAB5DD91}" type="pres">
      <dgm:prSet presAssocID="{20225A1F-FF76-434F-AF98-F2BFE9515F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3FDF07F-8268-45C9-AF80-5C52C054EC5A}" type="pres">
      <dgm:prSet presAssocID="{20225A1F-FF76-434F-AF98-F2BFE9515FFD}" presName="spaceRect" presStyleCnt="0"/>
      <dgm:spPr/>
    </dgm:pt>
    <dgm:pt modelId="{024BD83F-3B21-465B-803E-426C5DB2FBB2}" type="pres">
      <dgm:prSet presAssocID="{20225A1F-FF76-434F-AF98-F2BFE9515FFD}" presName="textRect" presStyleLbl="revTx" presStyleIdx="2" presStyleCnt="6">
        <dgm:presLayoutVars>
          <dgm:chMax val="1"/>
          <dgm:chPref val="1"/>
        </dgm:presLayoutVars>
      </dgm:prSet>
      <dgm:spPr/>
    </dgm:pt>
    <dgm:pt modelId="{04D6AACE-8864-4C7D-AC7B-DBBFB8A375D0}" type="pres">
      <dgm:prSet presAssocID="{505EDA7E-7AD3-4626-B586-E7AFBECA6298}" presName="sibTrans" presStyleCnt="0"/>
      <dgm:spPr/>
    </dgm:pt>
    <dgm:pt modelId="{91857679-EB54-4A72-B5D1-751B59F2A57E}" type="pres">
      <dgm:prSet presAssocID="{0AEF23D0-22A4-475C-A612-83EC08CD18F5}" presName="compNode" presStyleCnt="0"/>
      <dgm:spPr/>
    </dgm:pt>
    <dgm:pt modelId="{E654BEFA-E20C-4E09-BAD0-2326D0D81368}" type="pres">
      <dgm:prSet presAssocID="{0AEF23D0-22A4-475C-A612-83EC08CD18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7C48276D-2EB3-4461-8C52-17921B9B922B}" type="pres">
      <dgm:prSet presAssocID="{0AEF23D0-22A4-475C-A612-83EC08CD18F5}" presName="spaceRect" presStyleCnt="0"/>
      <dgm:spPr/>
    </dgm:pt>
    <dgm:pt modelId="{B5B41C61-A919-4E88-82EC-D59FBA388C7A}" type="pres">
      <dgm:prSet presAssocID="{0AEF23D0-22A4-475C-A612-83EC08CD18F5}" presName="textRect" presStyleLbl="revTx" presStyleIdx="3" presStyleCnt="6">
        <dgm:presLayoutVars>
          <dgm:chMax val="1"/>
          <dgm:chPref val="1"/>
        </dgm:presLayoutVars>
      </dgm:prSet>
      <dgm:spPr/>
    </dgm:pt>
    <dgm:pt modelId="{13F6C7B0-828D-4F7B-835B-1F535399952B}" type="pres">
      <dgm:prSet presAssocID="{B54751BA-C59D-4EC6-BE8E-712DB25B4B4F}" presName="sibTrans" presStyleCnt="0"/>
      <dgm:spPr/>
    </dgm:pt>
    <dgm:pt modelId="{3A00AD8A-8608-4BDB-A90A-5EF7D93E659E}" type="pres">
      <dgm:prSet presAssocID="{CAD0B68B-7742-4AE2-A36A-BFEA346D3045}" presName="compNode" presStyleCnt="0"/>
      <dgm:spPr/>
    </dgm:pt>
    <dgm:pt modelId="{6E4C3CFD-AFCB-4C4B-8135-6394C05A5150}" type="pres">
      <dgm:prSet presAssocID="{CAD0B68B-7742-4AE2-A36A-BFEA346D304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BC75C3F-E881-4D9B-99F3-8439979E37A5}" type="pres">
      <dgm:prSet presAssocID="{CAD0B68B-7742-4AE2-A36A-BFEA346D3045}" presName="spaceRect" presStyleCnt="0"/>
      <dgm:spPr/>
    </dgm:pt>
    <dgm:pt modelId="{C573400F-8734-45E5-9979-AB717A3F31BF}" type="pres">
      <dgm:prSet presAssocID="{CAD0B68B-7742-4AE2-A36A-BFEA346D3045}" presName="textRect" presStyleLbl="revTx" presStyleIdx="4" presStyleCnt="6">
        <dgm:presLayoutVars>
          <dgm:chMax val="1"/>
          <dgm:chPref val="1"/>
        </dgm:presLayoutVars>
      </dgm:prSet>
      <dgm:spPr/>
    </dgm:pt>
    <dgm:pt modelId="{B2BEDFFB-C171-416B-AF28-19DAAB7B3047}" type="pres">
      <dgm:prSet presAssocID="{A3688962-E829-4942-9EF7-C63DC4484C05}" presName="sibTrans" presStyleCnt="0"/>
      <dgm:spPr/>
    </dgm:pt>
    <dgm:pt modelId="{74CE386D-1729-4B97-8252-25374E579A56}" type="pres">
      <dgm:prSet presAssocID="{886FA3E9-E99D-4B0F-9622-30947D9662BF}" presName="compNode" presStyleCnt="0"/>
      <dgm:spPr/>
    </dgm:pt>
    <dgm:pt modelId="{5C98721B-FFAF-47C9-AB8D-E6B204F5F28C}" type="pres">
      <dgm:prSet presAssocID="{886FA3E9-E99D-4B0F-9622-30947D9662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1A551C-582A-4FF7-8529-72326435F004}" type="pres">
      <dgm:prSet presAssocID="{886FA3E9-E99D-4B0F-9622-30947D9662BF}" presName="spaceRect" presStyleCnt="0"/>
      <dgm:spPr/>
    </dgm:pt>
    <dgm:pt modelId="{63B78AD2-4503-42BA-AD8F-4F563AB7E54C}" type="pres">
      <dgm:prSet presAssocID="{886FA3E9-E99D-4B0F-9622-30947D9662B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DABF30E-24B7-4CDB-9A1A-E024C6BD923B}" type="presOf" srcId="{5B3A59B0-010E-4CAE-9C16-882F05813109}" destId="{695494F6-33EE-4D9F-8351-17E7D53337B4}" srcOrd="0" destOrd="0" presId="urn:microsoft.com/office/officeart/2018/2/layout/IconLabelList"/>
    <dgm:cxn modelId="{9F90CE30-2B4D-4240-A82F-28F7B66DCEF9}" type="presOf" srcId="{886FA3E9-E99D-4B0F-9622-30947D9662BF}" destId="{63B78AD2-4503-42BA-AD8F-4F563AB7E54C}" srcOrd="0" destOrd="0" presId="urn:microsoft.com/office/officeart/2018/2/layout/IconLabelList"/>
    <dgm:cxn modelId="{1257C43D-D119-4117-A53E-4184DD89328D}" srcId="{25F1A196-5266-4F20-98F6-729A3C9EE9CF}" destId="{886FA3E9-E99D-4B0F-9622-30947D9662BF}" srcOrd="5" destOrd="0" parTransId="{AF811A3F-9B66-4203-8FB4-831981081C3D}" sibTransId="{E010D966-6024-4EF2-AEEC-61617E3DE8CB}"/>
    <dgm:cxn modelId="{8665F143-AA20-4C6A-8917-3B7F9A6EE9ED}" srcId="{25F1A196-5266-4F20-98F6-729A3C9EE9CF}" destId="{20225A1F-FF76-434F-AF98-F2BFE9515FFD}" srcOrd="2" destOrd="0" parTransId="{DED55AD6-1D0C-44D4-889B-369A35659B81}" sibTransId="{505EDA7E-7AD3-4626-B586-E7AFBECA6298}"/>
    <dgm:cxn modelId="{A9150D55-9031-4197-A207-5F530C36E426}" type="presOf" srcId="{CAD0B68B-7742-4AE2-A36A-BFEA346D3045}" destId="{C573400F-8734-45E5-9979-AB717A3F31BF}" srcOrd="0" destOrd="0" presId="urn:microsoft.com/office/officeart/2018/2/layout/IconLabelList"/>
    <dgm:cxn modelId="{6159A1A1-15EE-496E-922C-C863F3348A9B}" srcId="{25F1A196-5266-4F20-98F6-729A3C9EE9CF}" destId="{0AEF23D0-22A4-475C-A612-83EC08CD18F5}" srcOrd="3" destOrd="0" parTransId="{5A35513B-01E3-4E20-86EF-6568CD2B0AA4}" sibTransId="{B54751BA-C59D-4EC6-BE8E-712DB25B4B4F}"/>
    <dgm:cxn modelId="{030643A4-4179-4A19-B7ED-76B3840D5FB6}" type="presOf" srcId="{20225A1F-FF76-434F-AF98-F2BFE9515FFD}" destId="{024BD83F-3B21-465B-803E-426C5DB2FBB2}" srcOrd="0" destOrd="0" presId="urn:microsoft.com/office/officeart/2018/2/layout/IconLabelList"/>
    <dgm:cxn modelId="{784F0CA7-441B-445E-B808-D541A646E1B8}" type="presOf" srcId="{4D9CA342-19AD-416D-BA75-EB2E191CC364}" destId="{C8F756D5-A615-4086-B56F-C05D22CFEE6B}" srcOrd="0" destOrd="0" presId="urn:microsoft.com/office/officeart/2018/2/layout/IconLabelList"/>
    <dgm:cxn modelId="{618338C5-A4DF-4684-9471-9104FC610AE8}" srcId="{25F1A196-5266-4F20-98F6-729A3C9EE9CF}" destId="{CAD0B68B-7742-4AE2-A36A-BFEA346D3045}" srcOrd="4" destOrd="0" parTransId="{A9534B56-3BAB-4A29-9256-48CF32C7FB35}" sibTransId="{A3688962-E829-4942-9EF7-C63DC4484C05}"/>
    <dgm:cxn modelId="{9CEAC1E4-9F88-4296-A495-5DCEA8F5A832}" type="presOf" srcId="{0AEF23D0-22A4-475C-A612-83EC08CD18F5}" destId="{B5B41C61-A919-4E88-82EC-D59FBA388C7A}" srcOrd="0" destOrd="0" presId="urn:microsoft.com/office/officeart/2018/2/layout/IconLabelList"/>
    <dgm:cxn modelId="{44F265F7-D451-4CED-B844-31322395E9E7}" srcId="{25F1A196-5266-4F20-98F6-729A3C9EE9CF}" destId="{5B3A59B0-010E-4CAE-9C16-882F05813109}" srcOrd="0" destOrd="0" parTransId="{170A939D-D5EC-45F0-9452-FD977E7EF7CC}" sibTransId="{7BAA52B9-FC8A-4D2F-ABB9-0A932DE7B363}"/>
    <dgm:cxn modelId="{3FE985F9-09B1-462E-B590-EC6E70B57A06}" type="presOf" srcId="{25F1A196-5266-4F20-98F6-729A3C9EE9CF}" destId="{AC2E0BE0-3220-49AF-A42E-A19A38AE1376}" srcOrd="0" destOrd="0" presId="urn:microsoft.com/office/officeart/2018/2/layout/IconLabelList"/>
    <dgm:cxn modelId="{C7BA10FA-5B3A-4841-9F53-8B03F2281EEC}" srcId="{25F1A196-5266-4F20-98F6-729A3C9EE9CF}" destId="{4D9CA342-19AD-416D-BA75-EB2E191CC364}" srcOrd="1" destOrd="0" parTransId="{A6D68955-6B9C-41E9-AF81-25C82ABF0729}" sibTransId="{EEBACBCB-3C42-4001-8767-B7DA4CEB014F}"/>
    <dgm:cxn modelId="{F380CD50-8A35-4A9A-9A54-0B1CFAE88DE1}" type="presParOf" srcId="{AC2E0BE0-3220-49AF-A42E-A19A38AE1376}" destId="{AAF0DA44-CCB2-4213-A642-46399748ADAB}" srcOrd="0" destOrd="0" presId="urn:microsoft.com/office/officeart/2018/2/layout/IconLabelList"/>
    <dgm:cxn modelId="{94B848B2-A006-4E03-B540-D4979045B28C}" type="presParOf" srcId="{AAF0DA44-CCB2-4213-A642-46399748ADAB}" destId="{004B2CD5-862A-45E2-8068-F3DFFC555576}" srcOrd="0" destOrd="0" presId="urn:microsoft.com/office/officeart/2018/2/layout/IconLabelList"/>
    <dgm:cxn modelId="{1AAD5D21-A2DC-4927-A873-435C576DF5ED}" type="presParOf" srcId="{AAF0DA44-CCB2-4213-A642-46399748ADAB}" destId="{3C423370-40EA-47CD-B49A-F30179D3CB33}" srcOrd="1" destOrd="0" presId="urn:microsoft.com/office/officeart/2018/2/layout/IconLabelList"/>
    <dgm:cxn modelId="{B12304C5-419E-44DA-803E-EB2C11303428}" type="presParOf" srcId="{AAF0DA44-CCB2-4213-A642-46399748ADAB}" destId="{695494F6-33EE-4D9F-8351-17E7D53337B4}" srcOrd="2" destOrd="0" presId="urn:microsoft.com/office/officeart/2018/2/layout/IconLabelList"/>
    <dgm:cxn modelId="{6FA9F55E-467B-4C88-87A7-BA94D1205AB6}" type="presParOf" srcId="{AC2E0BE0-3220-49AF-A42E-A19A38AE1376}" destId="{7D58BEBA-6AF0-4922-BDCC-BB067679ACC0}" srcOrd="1" destOrd="0" presId="urn:microsoft.com/office/officeart/2018/2/layout/IconLabelList"/>
    <dgm:cxn modelId="{6F3E61F2-B332-4357-82CB-6618793A8860}" type="presParOf" srcId="{AC2E0BE0-3220-49AF-A42E-A19A38AE1376}" destId="{3A75A918-E882-4382-94FF-1D99BED293FC}" srcOrd="2" destOrd="0" presId="urn:microsoft.com/office/officeart/2018/2/layout/IconLabelList"/>
    <dgm:cxn modelId="{0147DFAA-0150-4026-AC6B-20567D76E7CF}" type="presParOf" srcId="{3A75A918-E882-4382-94FF-1D99BED293FC}" destId="{E6890138-EB3E-4449-96B7-F23C0BDC9296}" srcOrd="0" destOrd="0" presId="urn:microsoft.com/office/officeart/2018/2/layout/IconLabelList"/>
    <dgm:cxn modelId="{689DD0C3-9453-4C3E-81F3-BBB80BA4BCF7}" type="presParOf" srcId="{3A75A918-E882-4382-94FF-1D99BED293FC}" destId="{2ECFD459-0CF2-4274-B906-643D9CF77112}" srcOrd="1" destOrd="0" presId="urn:microsoft.com/office/officeart/2018/2/layout/IconLabelList"/>
    <dgm:cxn modelId="{E3FB060F-5B50-4AFB-87C1-90432DCA9359}" type="presParOf" srcId="{3A75A918-E882-4382-94FF-1D99BED293FC}" destId="{C8F756D5-A615-4086-B56F-C05D22CFEE6B}" srcOrd="2" destOrd="0" presId="urn:microsoft.com/office/officeart/2018/2/layout/IconLabelList"/>
    <dgm:cxn modelId="{D83BAA6C-4A88-4FDD-83C1-BB672D3823D3}" type="presParOf" srcId="{AC2E0BE0-3220-49AF-A42E-A19A38AE1376}" destId="{00243ACE-22E4-458F-84E4-6265B1C9E8E4}" srcOrd="3" destOrd="0" presId="urn:microsoft.com/office/officeart/2018/2/layout/IconLabelList"/>
    <dgm:cxn modelId="{9368B63B-89C4-488D-A263-1E8B3B87F682}" type="presParOf" srcId="{AC2E0BE0-3220-49AF-A42E-A19A38AE1376}" destId="{BD275B54-DD49-47A3-9152-10EC092804B3}" srcOrd="4" destOrd="0" presId="urn:microsoft.com/office/officeart/2018/2/layout/IconLabelList"/>
    <dgm:cxn modelId="{88313B6E-8B63-441B-A156-9716B096C68C}" type="presParOf" srcId="{BD275B54-DD49-47A3-9152-10EC092804B3}" destId="{3C088109-F4C5-4469-9ABF-1326AAB5DD91}" srcOrd="0" destOrd="0" presId="urn:microsoft.com/office/officeart/2018/2/layout/IconLabelList"/>
    <dgm:cxn modelId="{CC1255D8-7A9D-4A37-98DF-D52D7EA9F8FD}" type="presParOf" srcId="{BD275B54-DD49-47A3-9152-10EC092804B3}" destId="{D3FDF07F-8268-45C9-AF80-5C52C054EC5A}" srcOrd="1" destOrd="0" presId="urn:microsoft.com/office/officeart/2018/2/layout/IconLabelList"/>
    <dgm:cxn modelId="{8E8DF63F-141E-4AAE-B490-1F660B13CA4E}" type="presParOf" srcId="{BD275B54-DD49-47A3-9152-10EC092804B3}" destId="{024BD83F-3B21-465B-803E-426C5DB2FBB2}" srcOrd="2" destOrd="0" presId="urn:microsoft.com/office/officeart/2018/2/layout/IconLabelList"/>
    <dgm:cxn modelId="{7785CC41-8BA2-4DF8-96A9-23DB4949FEA6}" type="presParOf" srcId="{AC2E0BE0-3220-49AF-A42E-A19A38AE1376}" destId="{04D6AACE-8864-4C7D-AC7B-DBBFB8A375D0}" srcOrd="5" destOrd="0" presId="urn:microsoft.com/office/officeart/2018/2/layout/IconLabelList"/>
    <dgm:cxn modelId="{FC429720-3850-43F3-934C-F4DBAF260BDB}" type="presParOf" srcId="{AC2E0BE0-3220-49AF-A42E-A19A38AE1376}" destId="{91857679-EB54-4A72-B5D1-751B59F2A57E}" srcOrd="6" destOrd="0" presId="urn:microsoft.com/office/officeart/2018/2/layout/IconLabelList"/>
    <dgm:cxn modelId="{3003C2EC-7640-4093-AE2F-4AF079ACC75A}" type="presParOf" srcId="{91857679-EB54-4A72-B5D1-751B59F2A57E}" destId="{E654BEFA-E20C-4E09-BAD0-2326D0D81368}" srcOrd="0" destOrd="0" presId="urn:microsoft.com/office/officeart/2018/2/layout/IconLabelList"/>
    <dgm:cxn modelId="{727A12F5-6680-4317-A9C0-C31E7F1D43EE}" type="presParOf" srcId="{91857679-EB54-4A72-B5D1-751B59F2A57E}" destId="{7C48276D-2EB3-4461-8C52-17921B9B922B}" srcOrd="1" destOrd="0" presId="urn:microsoft.com/office/officeart/2018/2/layout/IconLabelList"/>
    <dgm:cxn modelId="{3ED9C359-C318-43F6-A16F-1F09036E4A08}" type="presParOf" srcId="{91857679-EB54-4A72-B5D1-751B59F2A57E}" destId="{B5B41C61-A919-4E88-82EC-D59FBA388C7A}" srcOrd="2" destOrd="0" presId="urn:microsoft.com/office/officeart/2018/2/layout/IconLabelList"/>
    <dgm:cxn modelId="{EA14200B-3FF4-4B71-9CB7-A28DEDE07BB3}" type="presParOf" srcId="{AC2E0BE0-3220-49AF-A42E-A19A38AE1376}" destId="{13F6C7B0-828D-4F7B-835B-1F535399952B}" srcOrd="7" destOrd="0" presId="urn:microsoft.com/office/officeart/2018/2/layout/IconLabelList"/>
    <dgm:cxn modelId="{20223827-65EC-4E68-B8C5-349996CBC960}" type="presParOf" srcId="{AC2E0BE0-3220-49AF-A42E-A19A38AE1376}" destId="{3A00AD8A-8608-4BDB-A90A-5EF7D93E659E}" srcOrd="8" destOrd="0" presId="urn:microsoft.com/office/officeart/2018/2/layout/IconLabelList"/>
    <dgm:cxn modelId="{FB2742EE-F6E0-484F-BFC7-FF1A7F193BE3}" type="presParOf" srcId="{3A00AD8A-8608-4BDB-A90A-5EF7D93E659E}" destId="{6E4C3CFD-AFCB-4C4B-8135-6394C05A5150}" srcOrd="0" destOrd="0" presId="urn:microsoft.com/office/officeart/2018/2/layout/IconLabelList"/>
    <dgm:cxn modelId="{EEBFBBCB-1915-42C8-9A06-FE5304849F4E}" type="presParOf" srcId="{3A00AD8A-8608-4BDB-A90A-5EF7D93E659E}" destId="{5BC75C3F-E881-4D9B-99F3-8439979E37A5}" srcOrd="1" destOrd="0" presId="urn:microsoft.com/office/officeart/2018/2/layout/IconLabelList"/>
    <dgm:cxn modelId="{0B7D2B8A-1EE8-4406-B68A-BA51B0A4FEC6}" type="presParOf" srcId="{3A00AD8A-8608-4BDB-A90A-5EF7D93E659E}" destId="{C573400F-8734-45E5-9979-AB717A3F31BF}" srcOrd="2" destOrd="0" presId="urn:microsoft.com/office/officeart/2018/2/layout/IconLabelList"/>
    <dgm:cxn modelId="{DB88A5E8-1AD9-4C76-BDFE-57863523E79A}" type="presParOf" srcId="{AC2E0BE0-3220-49AF-A42E-A19A38AE1376}" destId="{B2BEDFFB-C171-416B-AF28-19DAAB7B3047}" srcOrd="9" destOrd="0" presId="urn:microsoft.com/office/officeart/2018/2/layout/IconLabelList"/>
    <dgm:cxn modelId="{C16345AC-5748-4F01-B331-091C74EFA2D1}" type="presParOf" srcId="{AC2E0BE0-3220-49AF-A42E-A19A38AE1376}" destId="{74CE386D-1729-4B97-8252-25374E579A56}" srcOrd="10" destOrd="0" presId="urn:microsoft.com/office/officeart/2018/2/layout/IconLabelList"/>
    <dgm:cxn modelId="{1F3F9C73-19B2-4A6A-8D6F-9DC787A6FF43}" type="presParOf" srcId="{74CE386D-1729-4B97-8252-25374E579A56}" destId="{5C98721B-FFAF-47C9-AB8D-E6B204F5F28C}" srcOrd="0" destOrd="0" presId="urn:microsoft.com/office/officeart/2018/2/layout/IconLabelList"/>
    <dgm:cxn modelId="{777CE769-D006-4BD9-A93F-75341B560B7F}" type="presParOf" srcId="{74CE386D-1729-4B97-8252-25374E579A56}" destId="{181A551C-582A-4FF7-8529-72326435F004}" srcOrd="1" destOrd="0" presId="urn:microsoft.com/office/officeart/2018/2/layout/IconLabelList"/>
    <dgm:cxn modelId="{E6ABE355-009E-43E1-A0F7-8250AF4C7382}" type="presParOf" srcId="{74CE386D-1729-4B97-8252-25374E579A56}" destId="{63B78AD2-4503-42BA-AD8F-4F563AB7E5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D73A1-13E3-0744-821B-D49FA9D8D6EE}">
      <dsp:nvSpPr>
        <dsp:cNvPr id="0" name=""/>
        <dsp:cNvSpPr/>
      </dsp:nvSpPr>
      <dsp:spPr>
        <a:xfrm>
          <a:off x="1183320" y="2340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Register, log in, and update personal profile</a:t>
          </a:r>
        </a:p>
      </dsp:txBody>
      <dsp:txXfrm>
        <a:off x="1183320" y="2340"/>
        <a:ext cx="4733282" cy="677709"/>
      </dsp:txXfrm>
    </dsp:sp>
    <dsp:sp modelId="{FB3D0C1B-AFC9-B34B-91E8-A9AF9181200E}">
      <dsp:nvSpPr>
        <dsp:cNvPr id="0" name=""/>
        <dsp:cNvSpPr/>
      </dsp:nvSpPr>
      <dsp:spPr>
        <a:xfrm>
          <a:off x="0" y="2340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Register, log in, and update</a:t>
          </a:r>
        </a:p>
      </dsp:txBody>
      <dsp:txXfrm>
        <a:off x="0" y="2340"/>
        <a:ext cx="1183320" cy="677709"/>
      </dsp:txXfrm>
    </dsp:sp>
    <dsp:sp modelId="{7D86F00D-C65A-4249-BA6A-9B68F6196B93}">
      <dsp:nvSpPr>
        <dsp:cNvPr id="0" name=""/>
        <dsp:cNvSpPr/>
      </dsp:nvSpPr>
      <dsp:spPr>
        <a:xfrm>
          <a:off x="1183320" y="720712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Manage subscription and preferences</a:t>
          </a:r>
        </a:p>
      </dsp:txBody>
      <dsp:txXfrm>
        <a:off x="1183320" y="720712"/>
        <a:ext cx="4733282" cy="677709"/>
      </dsp:txXfrm>
    </dsp:sp>
    <dsp:sp modelId="{BC57171C-AEC0-3D45-892A-876869C98B5E}">
      <dsp:nvSpPr>
        <dsp:cNvPr id="0" name=""/>
        <dsp:cNvSpPr/>
      </dsp:nvSpPr>
      <dsp:spPr>
        <a:xfrm>
          <a:off x="0" y="720712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Manage</a:t>
          </a:r>
        </a:p>
      </dsp:txBody>
      <dsp:txXfrm>
        <a:off x="0" y="720712"/>
        <a:ext cx="1183320" cy="677709"/>
      </dsp:txXfrm>
    </dsp:sp>
    <dsp:sp modelId="{AE612694-A533-3B4B-9624-4463E85B79C3}">
      <dsp:nvSpPr>
        <dsp:cNvPr id="0" name=""/>
        <dsp:cNvSpPr/>
      </dsp:nvSpPr>
      <dsp:spPr>
        <a:xfrm>
          <a:off x="1183320" y="1439084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Access personalized workout plans</a:t>
          </a:r>
        </a:p>
      </dsp:txBody>
      <dsp:txXfrm>
        <a:off x="1183320" y="1439084"/>
        <a:ext cx="4733282" cy="677709"/>
      </dsp:txXfrm>
    </dsp:sp>
    <dsp:sp modelId="{FA688D05-F4DB-324C-A467-0DF21C9CF469}">
      <dsp:nvSpPr>
        <dsp:cNvPr id="0" name=""/>
        <dsp:cNvSpPr/>
      </dsp:nvSpPr>
      <dsp:spPr>
        <a:xfrm>
          <a:off x="0" y="1439084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</a:t>
          </a:r>
        </a:p>
      </dsp:txBody>
      <dsp:txXfrm>
        <a:off x="0" y="1439084"/>
        <a:ext cx="1183320" cy="677709"/>
      </dsp:txXfrm>
    </dsp:sp>
    <dsp:sp modelId="{E33EFACE-FB87-5C44-BF94-0BEDCA96BB34}">
      <dsp:nvSpPr>
        <dsp:cNvPr id="0" name=""/>
        <dsp:cNvSpPr/>
      </dsp:nvSpPr>
      <dsp:spPr>
        <a:xfrm>
          <a:off x="1183320" y="2157457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Track completed workouts and fitness progress</a:t>
          </a:r>
        </a:p>
      </dsp:txBody>
      <dsp:txXfrm>
        <a:off x="1183320" y="2157457"/>
        <a:ext cx="4733282" cy="677709"/>
      </dsp:txXfrm>
    </dsp:sp>
    <dsp:sp modelId="{A023E3E4-B703-2146-9EBD-A11AF889DA77}">
      <dsp:nvSpPr>
        <dsp:cNvPr id="0" name=""/>
        <dsp:cNvSpPr/>
      </dsp:nvSpPr>
      <dsp:spPr>
        <a:xfrm>
          <a:off x="0" y="2157457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Track</a:t>
          </a:r>
        </a:p>
      </dsp:txBody>
      <dsp:txXfrm>
        <a:off x="0" y="2157457"/>
        <a:ext cx="1183320" cy="677709"/>
      </dsp:txXfrm>
    </dsp:sp>
    <dsp:sp modelId="{75A76238-10F3-2C4E-99ED-547267CBE9EB}">
      <dsp:nvSpPr>
        <dsp:cNvPr id="0" name=""/>
        <dsp:cNvSpPr/>
      </dsp:nvSpPr>
      <dsp:spPr>
        <a:xfrm>
          <a:off x="1183320" y="2875829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Receive messages, reminders, and motivational notifications</a:t>
          </a:r>
        </a:p>
      </dsp:txBody>
      <dsp:txXfrm>
        <a:off x="1183320" y="2875829"/>
        <a:ext cx="4733282" cy="677709"/>
      </dsp:txXfrm>
    </dsp:sp>
    <dsp:sp modelId="{8D0A636C-98E3-784D-9FAF-D355329C75E8}">
      <dsp:nvSpPr>
        <dsp:cNvPr id="0" name=""/>
        <dsp:cNvSpPr/>
      </dsp:nvSpPr>
      <dsp:spPr>
        <a:xfrm>
          <a:off x="0" y="2875829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Receive</a:t>
          </a:r>
        </a:p>
      </dsp:txBody>
      <dsp:txXfrm>
        <a:off x="0" y="2875829"/>
        <a:ext cx="1183320" cy="677709"/>
      </dsp:txXfrm>
    </dsp:sp>
    <dsp:sp modelId="{DA06C176-6517-0942-9C79-E6DE05F0999F}">
      <dsp:nvSpPr>
        <dsp:cNvPr id="0" name=""/>
        <dsp:cNvSpPr/>
      </dsp:nvSpPr>
      <dsp:spPr>
        <a:xfrm>
          <a:off x="1183320" y="3594201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 personal performance metrics and trends</a:t>
          </a:r>
        </a:p>
      </dsp:txBody>
      <dsp:txXfrm>
        <a:off x="1183320" y="3594201"/>
        <a:ext cx="4733282" cy="677709"/>
      </dsp:txXfrm>
    </dsp:sp>
    <dsp:sp modelId="{35CECB1A-DC0D-2242-A3C7-9BBD2A6C4323}">
      <dsp:nvSpPr>
        <dsp:cNvPr id="0" name=""/>
        <dsp:cNvSpPr/>
      </dsp:nvSpPr>
      <dsp:spPr>
        <a:xfrm>
          <a:off x="0" y="3594201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View</a:t>
          </a:r>
        </a:p>
      </dsp:txBody>
      <dsp:txXfrm>
        <a:off x="0" y="3594201"/>
        <a:ext cx="1183320" cy="677709"/>
      </dsp:txXfrm>
    </dsp:sp>
    <dsp:sp modelId="{E4D6B1FF-753E-0B43-B1B5-052CBB327122}">
      <dsp:nvSpPr>
        <dsp:cNvPr id="0" name=""/>
        <dsp:cNvSpPr/>
      </dsp:nvSpPr>
      <dsp:spPr>
        <a:xfrm>
          <a:off x="1183320" y="4312574"/>
          <a:ext cx="4733282" cy="6777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839" tIns="172138" rIns="91839" bIns="17213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 fitness goals and monitor achievements</a:t>
          </a:r>
        </a:p>
      </dsp:txBody>
      <dsp:txXfrm>
        <a:off x="1183320" y="4312574"/>
        <a:ext cx="4733282" cy="677709"/>
      </dsp:txXfrm>
    </dsp:sp>
    <dsp:sp modelId="{DBE63661-9183-5E4A-B532-DF6CBF283EE9}">
      <dsp:nvSpPr>
        <dsp:cNvPr id="0" name=""/>
        <dsp:cNvSpPr/>
      </dsp:nvSpPr>
      <dsp:spPr>
        <a:xfrm>
          <a:off x="0" y="4312574"/>
          <a:ext cx="1183320" cy="677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17" tIns="66943" rIns="62617" bIns="6694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</a:t>
          </a:r>
        </a:p>
      </dsp:txBody>
      <dsp:txXfrm>
        <a:off x="0" y="4312574"/>
        <a:ext cx="1183320" cy="677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B2CD5-862A-45E2-8068-F3DFFC555576}">
      <dsp:nvSpPr>
        <dsp:cNvPr id="0" name=""/>
        <dsp:cNvSpPr/>
      </dsp:nvSpPr>
      <dsp:spPr>
        <a:xfrm>
          <a:off x="422385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94F6-33EE-4D9F-8351-17E7D53337B4}">
      <dsp:nvSpPr>
        <dsp:cNvPr id="0" name=""/>
        <dsp:cNvSpPr/>
      </dsp:nvSpPr>
      <dsp:spPr>
        <a:xfrm>
          <a:off x="2312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Register and manage client profiles</a:t>
          </a:r>
          <a:endParaRPr lang="en-US" sz="1100" kern="1200"/>
        </a:p>
      </dsp:txBody>
      <dsp:txXfrm>
        <a:off x="2312" y="2441963"/>
        <a:ext cx="1527539" cy="611015"/>
      </dsp:txXfrm>
    </dsp:sp>
    <dsp:sp modelId="{E6890138-EB3E-4449-96B7-F23C0BDC9296}">
      <dsp:nvSpPr>
        <dsp:cNvPr id="0" name=""/>
        <dsp:cNvSpPr/>
      </dsp:nvSpPr>
      <dsp:spPr>
        <a:xfrm>
          <a:off x="2217244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56D5-A615-4086-B56F-C05D22CFEE6B}">
      <dsp:nvSpPr>
        <dsp:cNvPr id="0" name=""/>
        <dsp:cNvSpPr/>
      </dsp:nvSpPr>
      <dsp:spPr>
        <a:xfrm>
          <a:off x="1797170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Track client fitness progress</a:t>
          </a:r>
          <a:endParaRPr lang="en-US" sz="1100" kern="1200"/>
        </a:p>
      </dsp:txBody>
      <dsp:txXfrm>
        <a:off x="1797170" y="2441963"/>
        <a:ext cx="1527539" cy="611015"/>
      </dsp:txXfrm>
    </dsp:sp>
    <dsp:sp modelId="{3C088109-F4C5-4469-9ABF-1326AAB5DD91}">
      <dsp:nvSpPr>
        <dsp:cNvPr id="0" name=""/>
        <dsp:cNvSpPr/>
      </dsp:nvSpPr>
      <dsp:spPr>
        <a:xfrm>
          <a:off x="4012102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BD83F-3B21-465B-803E-426C5DB2FBB2}">
      <dsp:nvSpPr>
        <dsp:cNvPr id="0" name=""/>
        <dsp:cNvSpPr/>
      </dsp:nvSpPr>
      <dsp:spPr>
        <a:xfrm>
          <a:off x="3592029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and assign personalized workout plans</a:t>
          </a:r>
        </a:p>
      </dsp:txBody>
      <dsp:txXfrm>
        <a:off x="3592029" y="2441963"/>
        <a:ext cx="1527539" cy="611015"/>
      </dsp:txXfrm>
    </dsp:sp>
    <dsp:sp modelId="{E654BEFA-E20C-4E09-BAD0-2326D0D81368}">
      <dsp:nvSpPr>
        <dsp:cNvPr id="0" name=""/>
        <dsp:cNvSpPr/>
      </dsp:nvSpPr>
      <dsp:spPr>
        <a:xfrm>
          <a:off x="5806960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1C61-A919-4E88-82EC-D59FBA388C7A}">
      <dsp:nvSpPr>
        <dsp:cNvPr id="0" name=""/>
        <dsp:cNvSpPr/>
      </dsp:nvSpPr>
      <dsp:spPr>
        <a:xfrm>
          <a:off x="5386887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Send reminders, notifications, and motivational messages</a:t>
          </a:r>
        </a:p>
      </dsp:txBody>
      <dsp:txXfrm>
        <a:off x="5386887" y="2441963"/>
        <a:ext cx="1527539" cy="611015"/>
      </dsp:txXfrm>
    </dsp:sp>
    <dsp:sp modelId="{6E4C3CFD-AFCB-4C4B-8135-6394C05A5150}">
      <dsp:nvSpPr>
        <dsp:cNvPr id="0" name=""/>
        <dsp:cNvSpPr/>
      </dsp:nvSpPr>
      <dsp:spPr>
        <a:xfrm>
          <a:off x="7601819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400F-8734-45E5-9979-AB717A3F31BF}">
      <dsp:nvSpPr>
        <dsp:cNvPr id="0" name=""/>
        <dsp:cNvSpPr/>
      </dsp:nvSpPr>
      <dsp:spPr>
        <a:xfrm>
          <a:off x="7181746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trends to improve training programs</a:t>
          </a:r>
        </a:p>
      </dsp:txBody>
      <dsp:txXfrm>
        <a:off x="7181746" y="2441963"/>
        <a:ext cx="1527539" cy="611015"/>
      </dsp:txXfrm>
    </dsp:sp>
    <dsp:sp modelId="{5C98721B-FFAF-47C9-AB8D-E6B204F5F28C}">
      <dsp:nvSpPr>
        <dsp:cNvPr id="0" name=""/>
        <dsp:cNvSpPr/>
      </dsp:nvSpPr>
      <dsp:spPr>
        <a:xfrm>
          <a:off x="9396677" y="1482445"/>
          <a:ext cx="687392" cy="68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78AD2-4503-42BA-AD8F-4F563AB7E54C}">
      <dsp:nvSpPr>
        <dsp:cNvPr id="0" name=""/>
        <dsp:cNvSpPr/>
      </dsp:nvSpPr>
      <dsp:spPr>
        <a:xfrm>
          <a:off x="8976604" y="2441963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Able to </a:t>
          </a:r>
          <a:r>
            <a:rPr lang="en-US" sz="1100" kern="1200"/>
            <a:t>reply to customer feedback </a:t>
          </a:r>
        </a:p>
      </dsp:txBody>
      <dsp:txXfrm>
        <a:off x="8976604" y="2441963"/>
        <a:ext cx="1527539" cy="61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15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6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1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7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38538-5300-E58C-5A07-5E39BD37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SpartanFitness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BD5D-C7D2-C983-3DA3-F192A537F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Group3: Meylin Borjas and Elisha Ricketts</a:t>
            </a:r>
          </a:p>
          <a:p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3E6D2-0BC7-6F66-53D5-51715FC24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860FF-EA36-B87A-079F-9466AE7A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SpartanFitness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91F6-BF2F-26F8-276F-EC67A395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/>
              <a:t>SpartanFitness is a web-based platform for all fitness levels, offering structured workout programs, progress tracking, and a supportive community. Trainers can create personalized plans, monitor client achievements, and provide feedback, while members can follow routines, track performance, and stay motivated.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B9FB2DE5-20A5-BA70-901B-89F21B33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4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1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Freeform: Shape 1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451B5-F022-3EFF-E929-4C946C24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Customer Use-case 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3" name="Rectangle 1">
            <a:extLst>
              <a:ext uri="{FF2B5EF4-FFF2-40B4-BE49-F238E27FC236}">
                <a16:creationId xmlns:a16="http://schemas.microsoft.com/office/drawing/2014/main" id="{39F21AA1-A7EF-1DD3-0CC9-962E859802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027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C6D67-DA29-02E7-69BE-67BFFB3D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/>
              <a:t>Provider use-case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9DF6CDB-E818-1FBD-A556-36FDA515F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65207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48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AI-generated content may be incorrect.">
            <a:extLst>
              <a:ext uri="{FF2B5EF4-FFF2-40B4-BE49-F238E27FC236}">
                <a16:creationId xmlns:a16="http://schemas.microsoft.com/office/drawing/2014/main" id="{15A85C3A-ABB3-EB0A-A04B-72F31464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6" y="669472"/>
            <a:ext cx="4723575" cy="3429000"/>
          </a:xfrm>
          <a:prstGeom prst="rect">
            <a:avLst/>
          </a:prstGeom>
        </p:spPr>
      </p:pic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9044A0C5-76E5-119D-7313-9B2BC3E1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128" y="2726873"/>
            <a:ext cx="4769244" cy="3429000"/>
          </a:xfrm>
          <a:prstGeom prst="rect">
            <a:avLst/>
          </a:prstGeom>
        </p:spPr>
      </p:pic>
      <p:pic>
        <p:nvPicPr>
          <p:cNvPr id="13" name="Picture 12" descr="A screenshot of a workout categories&#10;&#10;AI-generated content may be incorrect.">
            <a:extLst>
              <a:ext uri="{FF2B5EF4-FFF2-40B4-BE49-F238E27FC236}">
                <a16:creationId xmlns:a16="http://schemas.microsoft.com/office/drawing/2014/main" id="{8A4D4F79-AF19-370F-3448-7F6694639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57" y="4441373"/>
            <a:ext cx="4555671" cy="1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288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Privilege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155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SpartanFitness</vt:lpstr>
      <vt:lpstr>SpartanFitness Overview</vt:lpstr>
      <vt:lpstr>Customer Use-case </vt:lpstr>
      <vt:lpstr>Provider use-case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Meylin Borjas</dc:creator>
  <cp:lastModifiedBy>Meylin Borjas</cp:lastModifiedBy>
  <cp:revision>2</cp:revision>
  <dcterms:created xsi:type="dcterms:W3CDTF">2025-09-24T19:02:14Z</dcterms:created>
  <dcterms:modified xsi:type="dcterms:W3CDTF">2025-09-25T03:20:42Z</dcterms:modified>
</cp:coreProperties>
</file>