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6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8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0D04-CB76-480B-B12D-1440465E42CD}" type="datetimeFigureOut">
              <a:rPr lang="fr-FR" smtClean="0"/>
              <a:t>29/11/2015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53291" y="1537854"/>
            <a:ext cx="1517073" cy="90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apèze 4"/>
          <p:cNvSpPr/>
          <p:nvPr/>
        </p:nvSpPr>
        <p:spPr>
          <a:xfrm rot="16200000">
            <a:off x="1776843" y="1756063"/>
            <a:ext cx="665019" cy="4675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8373" y="1585706"/>
            <a:ext cx="138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72736" y="2000248"/>
            <a:ext cx="11856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 rot="20581973">
            <a:off x="372634" y="4489976"/>
            <a:ext cx="1340425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238991" y="1350818"/>
            <a:ext cx="11617036" cy="3535403"/>
          </a:xfrm>
          <a:prstGeom prst="line">
            <a:avLst/>
          </a:prstGeom>
          <a:ln>
            <a:solidFill>
              <a:srgbClr val="00F43A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20590627">
            <a:off x="-100740" y="4630519"/>
            <a:ext cx="358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ARTIFICIAL LIGHT SOURCE</a:t>
            </a:r>
            <a:endParaRPr lang="fr-FR" sz="2400" dirty="0"/>
          </a:p>
        </p:txBody>
      </p:sp>
      <p:sp>
        <p:nvSpPr>
          <p:cNvPr id="16" name="Arc 15"/>
          <p:cNvSpPr/>
          <p:nvPr/>
        </p:nvSpPr>
        <p:spPr>
          <a:xfrm rot="11404530">
            <a:off x="7897092" y="1605937"/>
            <a:ext cx="509154" cy="88286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553628" y="2047369"/>
            <a:ext cx="374072" cy="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fr-FR" sz="24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4769426" y="519545"/>
            <a:ext cx="0" cy="47902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40948" y="4932434"/>
            <a:ext cx="1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TARGET</a:t>
            </a:r>
            <a:endParaRPr lang="fr-FR" sz="2400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9746674" y="519545"/>
            <a:ext cx="0" cy="51331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2343148" y="797866"/>
            <a:ext cx="2397800" cy="2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2343148" y="519545"/>
            <a:ext cx="74035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50131" y="93739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</a:t>
            </a:r>
            <a:endParaRPr lang="fr-FR" sz="2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3461" y="797866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3299111" y="3491346"/>
            <a:ext cx="14703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4171948" y="1989858"/>
            <a:ext cx="0" cy="150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683041" y="2368477"/>
            <a:ext cx="6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0</a:t>
            </a:r>
            <a:endParaRPr lang="fr-FR" sz="2400" baseline="-25000" dirty="0"/>
          </a:p>
        </p:txBody>
      </p:sp>
      <p:cxnSp>
        <p:nvCxnSpPr>
          <p:cNvPr id="37" name="Connecteur droit 36"/>
          <p:cNvCxnSpPr>
            <a:endCxn id="5" idx="2"/>
          </p:cNvCxnSpPr>
          <p:nvPr/>
        </p:nvCxnSpPr>
        <p:spPr>
          <a:xfrm>
            <a:off x="2343148" y="324571"/>
            <a:ext cx="0" cy="1665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43148" y="2322368"/>
            <a:ext cx="4525243" cy="2208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356230" y="-547996"/>
            <a:ext cx="4488875" cy="220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2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14</cp:revision>
  <dcterms:created xsi:type="dcterms:W3CDTF">2015-11-29T20:44:52Z</dcterms:created>
  <dcterms:modified xsi:type="dcterms:W3CDTF">2015-11-29T21:04:40Z</dcterms:modified>
</cp:coreProperties>
</file>