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52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3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5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6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5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0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63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05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15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18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7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91C5-D834-407D-93CB-98C1FA30063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0982-A190-4336-B17D-9328F3496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1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be 26"/>
          <p:cNvSpPr/>
          <p:nvPr/>
        </p:nvSpPr>
        <p:spPr>
          <a:xfrm>
            <a:off x="1317314" y="2025810"/>
            <a:ext cx="4831773" cy="65692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Cube 27"/>
          <p:cNvSpPr/>
          <p:nvPr/>
        </p:nvSpPr>
        <p:spPr>
          <a:xfrm>
            <a:off x="2171700" y="2815936"/>
            <a:ext cx="1371600" cy="59228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1527464" y="2327564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1932708" y="2327563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337952" y="2327562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Cube 37"/>
          <p:cNvSpPr/>
          <p:nvPr/>
        </p:nvSpPr>
        <p:spPr>
          <a:xfrm rot="1035009">
            <a:off x="1444336" y="5122717"/>
            <a:ext cx="342900" cy="8728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670211" y="6026767"/>
            <a:ext cx="166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PROJECTOR</a:t>
            </a:r>
            <a:endParaRPr lang="fr-FR" sz="2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021030" y="3473525"/>
            <a:ext cx="138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OBJECT 1</a:t>
            </a:r>
            <a:endParaRPr lang="fr-FR" sz="2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2272951" y="1592083"/>
            <a:ext cx="138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OBJECT 2</a:t>
            </a:r>
            <a:endParaRPr lang="fr-FR" sz="2400" dirty="0"/>
          </a:p>
        </p:txBody>
      </p:sp>
      <p:sp>
        <p:nvSpPr>
          <p:cNvPr id="56" name="Ellipse 55"/>
          <p:cNvSpPr/>
          <p:nvPr/>
        </p:nvSpPr>
        <p:spPr>
          <a:xfrm>
            <a:off x="2337952" y="3064500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2743196" y="3064499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4070581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481026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4883595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294040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5704485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3660136" y="2323786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3143248" y="3064498"/>
            <a:ext cx="176645" cy="1662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829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7</cp:revision>
  <dcterms:created xsi:type="dcterms:W3CDTF">2015-12-05T22:39:46Z</dcterms:created>
  <dcterms:modified xsi:type="dcterms:W3CDTF">2015-12-16T16:14:39Z</dcterms:modified>
</cp:coreProperties>
</file>